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76" r:id="rId4"/>
    <p:sldId id="280" r:id="rId5"/>
    <p:sldId id="277" r:id="rId6"/>
    <p:sldId id="289" r:id="rId7"/>
    <p:sldId id="281" r:id="rId8"/>
    <p:sldId id="287" r:id="rId9"/>
    <p:sldId id="269" r:id="rId10"/>
    <p:sldId id="291" r:id="rId11"/>
    <p:sldId id="290" r:id="rId12"/>
    <p:sldId id="292" r:id="rId13"/>
    <p:sldId id="293" r:id="rId14"/>
    <p:sldId id="294" r:id="rId15"/>
    <p:sldId id="295" r:id="rId16"/>
    <p:sldId id="296" r:id="rId17"/>
    <p:sldId id="270" r:id="rId18"/>
    <p:sldId id="297" r:id="rId19"/>
    <p:sldId id="298" r:id="rId20"/>
    <p:sldId id="271" r:id="rId21"/>
    <p:sldId id="259" r:id="rId22"/>
    <p:sldId id="307" r:id="rId23"/>
    <p:sldId id="308" r:id="rId24"/>
    <p:sldId id="273" r:id="rId25"/>
    <p:sldId id="306" r:id="rId26"/>
    <p:sldId id="301" r:id="rId27"/>
    <p:sldId id="258" r:id="rId28"/>
    <p:sldId id="302" r:id="rId29"/>
    <p:sldId id="303" r:id="rId30"/>
    <p:sldId id="304" r:id="rId31"/>
    <p:sldId id="305" r:id="rId32"/>
    <p:sldId id="265" r:id="rId33"/>
    <p:sldId id="268" r:id="rId34"/>
    <p:sldId id="264" r:id="rId35"/>
    <p:sldId id="272" r:id="rId36"/>
    <p:sldId id="260" r:id="rId37"/>
    <p:sldId id="274" r:id="rId38"/>
    <p:sldId id="262" r:id="rId39"/>
    <p:sldId id="275" r:id="rId40"/>
    <p:sldId id="263" r:id="rId41"/>
    <p:sldId id="278" r:id="rId42"/>
    <p:sldId id="279"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04A6252-A46F-4025-8678-7B904E3C8F4F}">
          <p14:sldIdLst>
            <p14:sldId id="256"/>
          </p14:sldIdLst>
        </p14:section>
        <p14:section name="First Topic" id="{CD545895-FDB2-46F0-AAB3-800F37F0EDE4}">
          <p14:sldIdLst>
            <p14:sldId id="257"/>
            <p14:sldId id="276"/>
            <p14:sldId id="280"/>
            <p14:sldId id="277"/>
            <p14:sldId id="289"/>
            <p14:sldId id="281"/>
            <p14:sldId id="287"/>
          </p14:sldIdLst>
        </p14:section>
        <p14:section name="Second Topic" id="{F6E067E0-7964-4C22-B79E-4664BC25D87E}">
          <p14:sldIdLst>
            <p14:sldId id="269"/>
            <p14:sldId id="291"/>
            <p14:sldId id="290"/>
            <p14:sldId id="292"/>
            <p14:sldId id="293"/>
            <p14:sldId id="294"/>
            <p14:sldId id="295"/>
            <p14:sldId id="296"/>
          </p14:sldIdLst>
        </p14:section>
        <p14:section name="Third Topic" id="{168BCE8A-CC37-44DB-B224-6C65A56E06F4}">
          <p14:sldIdLst>
            <p14:sldId id="270"/>
            <p14:sldId id="297"/>
            <p14:sldId id="298"/>
          </p14:sldIdLst>
        </p14:section>
        <p14:section name="Fourth Topic" id="{F28D1CD8-98F1-409C-BB4F-A22812903BD1}">
          <p14:sldIdLst>
            <p14:sldId id="271"/>
            <p14:sldId id="259"/>
            <p14:sldId id="307"/>
            <p14:sldId id="308"/>
          </p14:sldIdLst>
        </p14:section>
        <p14:section name="Fifth Topic" id="{FBF28547-8417-4DBC-9F9D-71766026E445}">
          <p14:sldIdLst>
            <p14:sldId id="273"/>
            <p14:sldId id="306"/>
            <p14:sldId id="301"/>
            <p14:sldId id="258"/>
            <p14:sldId id="302"/>
            <p14:sldId id="303"/>
            <p14:sldId id="304"/>
            <p14:sldId id="305"/>
            <p14:sldId id="265"/>
            <p14:sldId id="268"/>
            <p14:sldId id="264"/>
          </p14:sldIdLst>
        </p14:section>
        <p14:section name="Sixth Topic" id="{EA977EE8-0DFB-411B-B27D-8ECE3AEAF02C}">
          <p14:sldIdLst>
            <p14:sldId id="272"/>
            <p14:sldId id="260"/>
          </p14:sldIdLst>
        </p14:section>
        <p14:section name="Seventh Topic" id="{72E297DA-2720-438F-B9DC-80209E923BCD}">
          <p14:sldIdLst>
            <p14:sldId id="274"/>
            <p14:sldId id="262"/>
          </p14:sldIdLst>
        </p14:section>
        <p14:section name="Eighth Topic" id="{808E1CD0-AFA2-43ED-9BC8-CC1393430ECD}">
          <p14:sldIdLst>
            <p14:sldId id="275"/>
            <p14:sldId id="263"/>
          </p14:sldIdLst>
        </p14:section>
        <p14:section name="Thanks" id="{33347499-56DE-48C6-949D-2953B7EFDFF2}">
          <p14:sldIdLst>
            <p14:sldId id="27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99" autoAdjust="0"/>
  </p:normalViewPr>
  <p:slideViewPr>
    <p:cSldViewPr snapToGrid="0">
      <p:cViewPr varScale="1">
        <p:scale>
          <a:sx n="63" d="100"/>
          <a:sy n="63" d="100"/>
        </p:scale>
        <p:origin x="996" y="60"/>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晏 承言" userId="563a32eb6e1e1e1b" providerId="LiveId" clId="{190747F7-5A09-4E1E-B522-618BF193C21C}"/>
    <pc:docChg chg="undo custSel addSld delSld modSld sldOrd delSection modSection">
      <pc:chgData name="晏 承言" userId="563a32eb6e1e1e1b" providerId="LiveId" clId="{190747F7-5A09-4E1E-B522-618BF193C21C}" dt="2019-07-24T08:17:00.862" v="3452" actId="2696"/>
      <pc:docMkLst>
        <pc:docMk/>
      </pc:docMkLst>
      <pc:sldChg chg="delSp modSp add">
        <pc:chgData name="晏 承言" userId="563a32eb6e1e1e1b" providerId="LiveId" clId="{190747F7-5A09-4E1E-B522-618BF193C21C}" dt="2019-07-21T09:22:59.435" v="27" actId="20577"/>
        <pc:sldMkLst>
          <pc:docMk/>
          <pc:sldMk cId="2161119819" sldId="256"/>
        </pc:sldMkLst>
        <pc:spChg chg="mod">
          <ac:chgData name="晏 承言" userId="563a32eb6e1e1e1b" providerId="LiveId" clId="{190747F7-5A09-4E1E-B522-618BF193C21C}" dt="2019-07-21T09:22:59.435" v="27" actId="20577"/>
          <ac:spMkLst>
            <pc:docMk/>
            <pc:sldMk cId="2161119819" sldId="256"/>
            <ac:spMk id="2" creationId="{83BBF0F8-FF75-4188-936F-0F20C10899C4}"/>
          </ac:spMkLst>
        </pc:spChg>
        <pc:spChg chg="del mod">
          <ac:chgData name="晏 承言" userId="563a32eb6e1e1e1b" providerId="LiveId" clId="{190747F7-5A09-4E1E-B522-618BF193C21C}" dt="2019-07-21T09:20:07.760" v="9" actId="478"/>
          <ac:spMkLst>
            <pc:docMk/>
            <pc:sldMk cId="2161119819" sldId="256"/>
            <ac:spMk id="3" creationId="{7AE55B9F-00C4-4D1A-A498-74BD0430D448}"/>
          </ac:spMkLst>
        </pc:spChg>
      </pc:sldChg>
      <pc:sldChg chg="delSp modSp add">
        <pc:chgData name="晏 承言" userId="563a32eb6e1e1e1b" providerId="LiveId" clId="{190747F7-5A09-4E1E-B522-618BF193C21C}" dt="2019-07-22T01:30:16.663" v="604" actId="20577"/>
        <pc:sldMkLst>
          <pc:docMk/>
          <pc:sldMk cId="3278418512" sldId="257"/>
        </pc:sldMkLst>
        <pc:spChg chg="mod">
          <ac:chgData name="晏 承言" userId="563a32eb6e1e1e1b" providerId="LiveId" clId="{190747F7-5A09-4E1E-B522-618BF193C21C}" dt="2019-07-22T01:30:16.663" v="604" actId="20577"/>
          <ac:spMkLst>
            <pc:docMk/>
            <pc:sldMk cId="3278418512" sldId="257"/>
            <ac:spMk id="2" creationId="{9C3EE36C-7EA4-43BF-8FBB-871533AB776C}"/>
          </ac:spMkLst>
        </pc:spChg>
        <pc:spChg chg="del mod">
          <ac:chgData name="晏 承言" userId="563a32eb6e1e1e1b" providerId="LiveId" clId="{190747F7-5A09-4E1E-B522-618BF193C21C}" dt="2019-07-21T09:26:58.312" v="85" actId="478"/>
          <ac:spMkLst>
            <pc:docMk/>
            <pc:sldMk cId="3278418512" sldId="257"/>
            <ac:spMk id="3" creationId="{2E3C8045-B2CA-44DC-B008-5E8E427B557B}"/>
          </ac:spMkLst>
        </pc:spChg>
      </pc:sldChg>
      <pc:sldChg chg="addSp modSp add">
        <pc:chgData name="晏 承言" userId="563a32eb6e1e1e1b" providerId="LiveId" clId="{190747F7-5A09-4E1E-B522-618BF193C21C}" dt="2019-07-24T01:14:59.322" v="3425" actId="167"/>
        <pc:sldMkLst>
          <pc:docMk/>
          <pc:sldMk cId="3665437476" sldId="258"/>
        </pc:sldMkLst>
        <pc:spChg chg="mod ord">
          <ac:chgData name="晏 承言" userId="563a32eb6e1e1e1b" providerId="LiveId" clId="{190747F7-5A09-4E1E-B522-618BF193C21C}" dt="2019-07-24T01:14:59.322" v="3425" actId="167"/>
          <ac:spMkLst>
            <pc:docMk/>
            <pc:sldMk cId="3665437476" sldId="258"/>
            <ac:spMk id="3" creationId="{94949057-5E2E-48A9-B054-A1792F97EEA5}"/>
          </ac:spMkLst>
        </pc:spChg>
        <pc:spChg chg="mod ord">
          <ac:chgData name="晏 承言" userId="563a32eb6e1e1e1b" providerId="LiveId" clId="{190747F7-5A09-4E1E-B522-618BF193C21C}" dt="2019-07-24T01:14:04.948" v="3417" actId="14100"/>
          <ac:spMkLst>
            <pc:docMk/>
            <pc:sldMk cId="3665437476" sldId="258"/>
            <ac:spMk id="4" creationId="{AB58E97D-6309-44B9-92C6-2EA9751FD95B}"/>
          </ac:spMkLst>
        </pc:spChg>
        <pc:spChg chg="mod ord">
          <ac:chgData name="晏 承言" userId="563a32eb6e1e1e1b" providerId="LiveId" clId="{190747F7-5A09-4E1E-B522-618BF193C21C}" dt="2019-07-24T01:14:31.907" v="3420" actId="166"/>
          <ac:spMkLst>
            <pc:docMk/>
            <pc:sldMk cId="3665437476" sldId="258"/>
            <ac:spMk id="5" creationId="{BB6516A3-6609-4F01-A457-EB4ADBCEBC68}"/>
          </ac:spMkLst>
        </pc:spChg>
        <pc:spChg chg="mod">
          <ac:chgData name="晏 承言" userId="563a32eb6e1e1e1b" providerId="LiveId" clId="{190747F7-5A09-4E1E-B522-618BF193C21C}" dt="2019-07-24T01:07:40.310" v="3402" actId="1036"/>
          <ac:spMkLst>
            <pc:docMk/>
            <pc:sldMk cId="3665437476" sldId="258"/>
            <ac:spMk id="6" creationId="{A3C2AA04-D897-40DE-9618-FC2A34736FD0}"/>
          </ac:spMkLst>
        </pc:spChg>
        <pc:spChg chg="mod">
          <ac:chgData name="晏 承言" userId="563a32eb6e1e1e1b" providerId="LiveId" clId="{190747F7-5A09-4E1E-B522-618BF193C21C}" dt="2019-07-24T01:07:40.310" v="3402" actId="1036"/>
          <ac:spMkLst>
            <pc:docMk/>
            <pc:sldMk cId="3665437476" sldId="258"/>
            <ac:spMk id="9" creationId="{850C4BB5-5B9A-43ED-8E4B-F32FDDEC9829}"/>
          </ac:spMkLst>
        </pc:spChg>
        <pc:spChg chg="mod">
          <ac:chgData name="晏 承言" userId="563a32eb6e1e1e1b" providerId="LiveId" clId="{190747F7-5A09-4E1E-B522-618BF193C21C}" dt="2019-07-24T01:07:40.310" v="3402" actId="1036"/>
          <ac:spMkLst>
            <pc:docMk/>
            <pc:sldMk cId="3665437476" sldId="258"/>
            <ac:spMk id="10" creationId="{E0FFCB75-11CB-4C32-B3A4-614B05BBB086}"/>
          </ac:spMkLst>
        </pc:spChg>
        <pc:spChg chg="add mod">
          <ac:chgData name="晏 承言" userId="563a32eb6e1e1e1b" providerId="LiveId" clId="{190747F7-5A09-4E1E-B522-618BF193C21C}" dt="2019-07-24T01:13:43.423" v="3414" actId="571"/>
          <ac:spMkLst>
            <pc:docMk/>
            <pc:sldMk cId="3665437476" sldId="258"/>
            <ac:spMk id="13" creationId="{FBC08BA3-267A-49EA-94D6-95CE8987D101}"/>
          </ac:spMkLst>
        </pc:spChg>
        <pc:spChg chg="mod ord">
          <ac:chgData name="晏 承言" userId="563a32eb6e1e1e1b" providerId="LiveId" clId="{190747F7-5A09-4E1E-B522-618BF193C21C}" dt="2019-07-24T01:14:04.948" v="3417" actId="14100"/>
          <ac:spMkLst>
            <pc:docMk/>
            <pc:sldMk cId="3665437476" sldId="258"/>
            <ac:spMk id="14" creationId="{8C64F802-7655-4191-B7BC-882A9D2CC369}"/>
          </ac:spMkLst>
        </pc:spChg>
        <pc:spChg chg="mod">
          <ac:chgData name="晏 承言" userId="563a32eb6e1e1e1b" providerId="LiveId" clId="{190747F7-5A09-4E1E-B522-618BF193C21C}" dt="2019-07-24T01:07:40.310" v="3402" actId="1036"/>
          <ac:spMkLst>
            <pc:docMk/>
            <pc:sldMk cId="3665437476" sldId="258"/>
            <ac:spMk id="15" creationId="{D62D676C-BF95-411D-98C1-B507063FE680}"/>
          </ac:spMkLst>
        </pc:spChg>
        <pc:spChg chg="mod">
          <ac:chgData name="晏 承言" userId="563a32eb6e1e1e1b" providerId="LiveId" clId="{190747F7-5A09-4E1E-B522-618BF193C21C}" dt="2019-07-24T01:07:40.310" v="3402" actId="1036"/>
          <ac:spMkLst>
            <pc:docMk/>
            <pc:sldMk cId="3665437476" sldId="258"/>
            <ac:spMk id="16" creationId="{93C44DE2-2518-4E19-A587-99F2B697FA2B}"/>
          </ac:spMkLst>
        </pc:spChg>
        <pc:spChg chg="mod">
          <ac:chgData name="晏 承言" userId="563a32eb6e1e1e1b" providerId="LiveId" clId="{190747F7-5A09-4E1E-B522-618BF193C21C}" dt="2019-07-24T01:07:40.310" v="3402" actId="1036"/>
          <ac:spMkLst>
            <pc:docMk/>
            <pc:sldMk cId="3665437476" sldId="258"/>
            <ac:spMk id="17" creationId="{786AE4CD-53E5-4F7E-B7CF-A66765EB3F94}"/>
          </ac:spMkLst>
        </pc:spChg>
        <pc:spChg chg="add mod">
          <ac:chgData name="晏 承言" userId="563a32eb6e1e1e1b" providerId="LiveId" clId="{190747F7-5A09-4E1E-B522-618BF193C21C}" dt="2019-07-24T01:13:43.423" v="3414" actId="571"/>
          <ac:spMkLst>
            <pc:docMk/>
            <pc:sldMk cId="3665437476" sldId="258"/>
            <ac:spMk id="18" creationId="{2001B055-00FE-49E3-B17B-A4EF4CCF9EC0}"/>
          </ac:spMkLst>
        </pc:spChg>
        <pc:spChg chg="add mod">
          <ac:chgData name="晏 承言" userId="563a32eb6e1e1e1b" providerId="LiveId" clId="{190747F7-5A09-4E1E-B522-618BF193C21C}" dt="2019-07-24T01:13:43.423" v="3414" actId="571"/>
          <ac:spMkLst>
            <pc:docMk/>
            <pc:sldMk cId="3665437476" sldId="258"/>
            <ac:spMk id="19" creationId="{C69A742B-8562-407E-BD70-FE1602C45A58}"/>
          </ac:spMkLst>
        </pc:spChg>
        <pc:spChg chg="add mod">
          <ac:chgData name="晏 承言" userId="563a32eb6e1e1e1b" providerId="LiveId" clId="{190747F7-5A09-4E1E-B522-618BF193C21C}" dt="2019-07-24T01:13:43.423" v="3414" actId="571"/>
          <ac:spMkLst>
            <pc:docMk/>
            <pc:sldMk cId="3665437476" sldId="258"/>
            <ac:spMk id="20" creationId="{08859D8A-E4F9-47C0-A0A2-C67451FDFD39}"/>
          </ac:spMkLst>
        </pc:spChg>
        <pc:spChg chg="add mod">
          <ac:chgData name="晏 承言" userId="563a32eb6e1e1e1b" providerId="LiveId" clId="{190747F7-5A09-4E1E-B522-618BF193C21C}" dt="2019-07-24T01:13:43.423" v="3414" actId="571"/>
          <ac:spMkLst>
            <pc:docMk/>
            <pc:sldMk cId="3665437476" sldId="258"/>
            <ac:spMk id="21" creationId="{8DE471B9-C2FB-4D06-A550-27969E3CD48A}"/>
          </ac:spMkLst>
        </pc:spChg>
        <pc:spChg chg="add mod">
          <ac:chgData name="晏 承言" userId="563a32eb6e1e1e1b" providerId="LiveId" clId="{190747F7-5A09-4E1E-B522-618BF193C21C}" dt="2019-07-24T01:13:43.423" v="3414" actId="571"/>
          <ac:spMkLst>
            <pc:docMk/>
            <pc:sldMk cId="3665437476" sldId="258"/>
            <ac:spMk id="22" creationId="{C22D0D07-2FA4-4EDF-B0E4-3DEB4890758C}"/>
          </ac:spMkLst>
        </pc:spChg>
      </pc:sldChg>
      <pc:sldChg chg="addSp delSp modSp add">
        <pc:chgData name="晏 承言" userId="563a32eb6e1e1e1b" providerId="LiveId" clId="{190747F7-5A09-4E1E-B522-618BF193C21C}" dt="2019-07-24T08:15:48.989" v="3442" actId="14100"/>
        <pc:sldMkLst>
          <pc:docMk/>
          <pc:sldMk cId="2703958350" sldId="259"/>
        </pc:sldMkLst>
        <pc:spChg chg="del">
          <ac:chgData name="晏 承言" userId="563a32eb6e1e1e1b" providerId="LiveId" clId="{190747F7-5A09-4E1E-B522-618BF193C21C}" dt="2019-07-24T08:15:34.150" v="3437"/>
          <ac:spMkLst>
            <pc:docMk/>
            <pc:sldMk cId="2703958350" sldId="259"/>
            <ac:spMk id="3" creationId="{690248D7-4984-4D62-89D7-086A004484E2}"/>
          </ac:spMkLst>
        </pc:spChg>
        <pc:picChg chg="add mod">
          <ac:chgData name="晏 承言" userId="563a32eb6e1e1e1b" providerId="LiveId" clId="{190747F7-5A09-4E1E-B522-618BF193C21C}" dt="2019-07-24T08:15:48.989" v="3442" actId="14100"/>
          <ac:picMkLst>
            <pc:docMk/>
            <pc:sldMk cId="2703958350" sldId="259"/>
            <ac:picMk id="4" creationId="{81ED2B3A-6F48-416D-A3EA-E552A39430EB}"/>
          </ac:picMkLst>
        </pc:picChg>
      </pc:sldChg>
      <pc:sldChg chg="modSp add">
        <pc:chgData name="晏 承言" userId="563a32eb6e1e1e1b" providerId="LiveId" clId="{190747F7-5A09-4E1E-B522-618BF193C21C}" dt="2019-07-23T08:44:30.704" v="3284" actId="20577"/>
        <pc:sldMkLst>
          <pc:docMk/>
          <pc:sldMk cId="3700664222" sldId="260"/>
        </pc:sldMkLst>
        <pc:spChg chg="mod">
          <ac:chgData name="晏 承言" userId="563a32eb6e1e1e1b" providerId="LiveId" clId="{190747F7-5A09-4E1E-B522-618BF193C21C}" dt="2019-07-23T08:44:30.704" v="3284" actId="20577"/>
          <ac:spMkLst>
            <pc:docMk/>
            <pc:sldMk cId="3700664222" sldId="260"/>
            <ac:spMk id="2" creationId="{9CDEC31A-DC67-4D56-8361-361AD37F7F4E}"/>
          </ac:spMkLst>
        </pc:spChg>
      </pc:sldChg>
      <pc:sldChg chg="add del">
        <pc:chgData name="晏 承言" userId="563a32eb6e1e1e1b" providerId="LiveId" clId="{190747F7-5A09-4E1E-B522-618BF193C21C}" dt="2019-07-24T00:55:43.981" v="3312" actId="2696"/>
        <pc:sldMkLst>
          <pc:docMk/>
          <pc:sldMk cId="3089923727" sldId="261"/>
        </pc:sldMkLst>
      </pc:sldChg>
      <pc:sldChg chg="add">
        <pc:chgData name="晏 承言" userId="563a32eb6e1e1e1b" providerId="LiveId" clId="{190747F7-5A09-4E1E-B522-618BF193C21C}" dt="2019-07-21T09:23:05.626" v="33"/>
        <pc:sldMkLst>
          <pc:docMk/>
          <pc:sldMk cId="2646415219" sldId="262"/>
        </pc:sldMkLst>
      </pc:sldChg>
      <pc:sldChg chg="add">
        <pc:chgData name="晏 承言" userId="563a32eb6e1e1e1b" providerId="LiveId" clId="{190747F7-5A09-4E1E-B522-618BF193C21C}" dt="2019-07-21T09:23:05.785" v="34"/>
        <pc:sldMkLst>
          <pc:docMk/>
          <pc:sldMk cId="1544248489" sldId="263"/>
        </pc:sldMkLst>
      </pc:sldChg>
      <pc:sldChg chg="add">
        <pc:chgData name="晏 承言" userId="563a32eb6e1e1e1b" providerId="LiveId" clId="{190747F7-5A09-4E1E-B522-618BF193C21C}" dt="2019-07-24T00:55:40.102" v="3311"/>
        <pc:sldMkLst>
          <pc:docMk/>
          <pc:sldMk cId="1057381955" sldId="264"/>
        </pc:sldMkLst>
      </pc:sldChg>
      <pc:sldChg chg="add">
        <pc:chgData name="晏 承言" userId="563a32eb6e1e1e1b" providerId="LiveId" clId="{190747F7-5A09-4E1E-B522-618BF193C21C}" dt="2019-07-24T00:55:40.102" v="3311"/>
        <pc:sldMkLst>
          <pc:docMk/>
          <pc:sldMk cId="2408527165" sldId="265"/>
        </pc:sldMkLst>
      </pc:sldChg>
      <pc:sldChg chg="add">
        <pc:chgData name="晏 承言" userId="563a32eb6e1e1e1b" providerId="LiveId" clId="{190747F7-5A09-4E1E-B522-618BF193C21C}" dt="2019-07-24T00:55:40.102" v="3311"/>
        <pc:sldMkLst>
          <pc:docMk/>
          <pc:sldMk cId="3335293163" sldId="268"/>
        </pc:sldMkLst>
      </pc:sldChg>
      <pc:sldChg chg="modSp add">
        <pc:chgData name="晏 承言" userId="563a32eb6e1e1e1b" providerId="LiveId" clId="{190747F7-5A09-4E1E-B522-618BF193C21C}" dt="2019-07-22T01:30:08.619" v="603" actId="20577"/>
        <pc:sldMkLst>
          <pc:docMk/>
          <pc:sldMk cId="3500517796" sldId="269"/>
        </pc:sldMkLst>
        <pc:spChg chg="mod">
          <ac:chgData name="晏 承言" userId="563a32eb6e1e1e1b" providerId="LiveId" clId="{190747F7-5A09-4E1E-B522-618BF193C21C}" dt="2019-07-22T01:30:08.619" v="603" actId="20577"/>
          <ac:spMkLst>
            <pc:docMk/>
            <pc:sldMk cId="3500517796" sldId="269"/>
            <ac:spMk id="2" creationId="{9C3EE36C-7EA4-43BF-8FBB-871533AB776C}"/>
          </ac:spMkLst>
        </pc:spChg>
      </pc:sldChg>
      <pc:sldChg chg="modSp add">
        <pc:chgData name="晏 承言" userId="563a32eb6e1e1e1b" providerId="LiveId" clId="{190747F7-5A09-4E1E-B522-618BF193C21C}" dt="2019-07-22T00:43:15.330" v="288" actId="20577"/>
        <pc:sldMkLst>
          <pc:docMk/>
          <pc:sldMk cId="1166718439" sldId="270"/>
        </pc:sldMkLst>
        <pc:spChg chg="mod">
          <ac:chgData name="晏 承言" userId="563a32eb6e1e1e1b" providerId="LiveId" clId="{190747F7-5A09-4E1E-B522-618BF193C21C}" dt="2019-07-22T00:43:15.330" v="288" actId="20577"/>
          <ac:spMkLst>
            <pc:docMk/>
            <pc:sldMk cId="1166718439" sldId="270"/>
            <ac:spMk id="2" creationId="{9C3EE36C-7EA4-43BF-8FBB-871533AB776C}"/>
          </ac:spMkLst>
        </pc:spChg>
      </pc:sldChg>
      <pc:sldChg chg="modSp add">
        <pc:chgData name="晏 承言" userId="563a32eb6e1e1e1b" providerId="LiveId" clId="{190747F7-5A09-4E1E-B522-618BF193C21C}" dt="2019-07-22T01:29:57.191" v="602" actId="20577"/>
        <pc:sldMkLst>
          <pc:docMk/>
          <pc:sldMk cId="3422181811" sldId="271"/>
        </pc:sldMkLst>
        <pc:spChg chg="mod">
          <ac:chgData name="晏 承言" userId="563a32eb6e1e1e1b" providerId="LiveId" clId="{190747F7-5A09-4E1E-B522-618BF193C21C}" dt="2019-07-22T01:29:57.191" v="602" actId="20577"/>
          <ac:spMkLst>
            <pc:docMk/>
            <pc:sldMk cId="3422181811" sldId="271"/>
            <ac:spMk id="2" creationId="{9C3EE36C-7EA4-43BF-8FBB-871533AB776C}"/>
          </ac:spMkLst>
        </pc:spChg>
      </pc:sldChg>
      <pc:sldChg chg="modSp add">
        <pc:chgData name="晏 承言" userId="563a32eb6e1e1e1b" providerId="LiveId" clId="{190747F7-5A09-4E1E-B522-618BF193C21C}" dt="2019-07-22T01:30:55.183" v="610" actId="20577"/>
        <pc:sldMkLst>
          <pc:docMk/>
          <pc:sldMk cId="959263175" sldId="272"/>
        </pc:sldMkLst>
        <pc:spChg chg="mod">
          <ac:chgData name="晏 承言" userId="563a32eb6e1e1e1b" providerId="LiveId" clId="{190747F7-5A09-4E1E-B522-618BF193C21C}" dt="2019-07-22T01:30:55.183" v="610" actId="20577"/>
          <ac:spMkLst>
            <pc:docMk/>
            <pc:sldMk cId="959263175" sldId="272"/>
            <ac:spMk id="2" creationId="{9C3EE36C-7EA4-43BF-8FBB-871533AB776C}"/>
          </ac:spMkLst>
        </pc:spChg>
      </pc:sldChg>
      <pc:sldChg chg="modSp add">
        <pc:chgData name="晏 承言" userId="563a32eb6e1e1e1b" providerId="LiveId" clId="{190747F7-5A09-4E1E-B522-618BF193C21C}" dt="2019-07-22T01:29:43.924" v="600" actId="20577"/>
        <pc:sldMkLst>
          <pc:docMk/>
          <pc:sldMk cId="2884965746" sldId="273"/>
        </pc:sldMkLst>
        <pc:spChg chg="mod">
          <ac:chgData name="晏 承言" userId="563a32eb6e1e1e1b" providerId="LiveId" clId="{190747F7-5A09-4E1E-B522-618BF193C21C}" dt="2019-07-22T01:29:43.924" v="600" actId="20577"/>
          <ac:spMkLst>
            <pc:docMk/>
            <pc:sldMk cId="2884965746" sldId="273"/>
            <ac:spMk id="2" creationId="{9C3EE36C-7EA4-43BF-8FBB-871533AB776C}"/>
          </ac:spMkLst>
        </pc:spChg>
      </pc:sldChg>
      <pc:sldChg chg="modSp add">
        <pc:chgData name="晏 承言" userId="563a32eb6e1e1e1b" providerId="LiveId" clId="{190747F7-5A09-4E1E-B522-618BF193C21C}" dt="2019-07-22T01:27:18.720" v="495" actId="20577"/>
        <pc:sldMkLst>
          <pc:docMk/>
          <pc:sldMk cId="52182784" sldId="274"/>
        </pc:sldMkLst>
        <pc:spChg chg="mod">
          <ac:chgData name="晏 承言" userId="563a32eb6e1e1e1b" providerId="LiveId" clId="{190747F7-5A09-4E1E-B522-618BF193C21C}" dt="2019-07-22T01:27:18.720" v="495" actId="20577"/>
          <ac:spMkLst>
            <pc:docMk/>
            <pc:sldMk cId="52182784" sldId="274"/>
            <ac:spMk id="2" creationId="{9C3EE36C-7EA4-43BF-8FBB-871533AB776C}"/>
          </ac:spMkLst>
        </pc:spChg>
      </pc:sldChg>
      <pc:sldChg chg="modSp add">
        <pc:chgData name="晏 承言" userId="563a32eb6e1e1e1b" providerId="LiveId" clId="{190747F7-5A09-4E1E-B522-618BF193C21C}" dt="2019-07-22T01:29:30.874" v="599" actId="20577"/>
        <pc:sldMkLst>
          <pc:docMk/>
          <pc:sldMk cId="2302707041" sldId="275"/>
        </pc:sldMkLst>
        <pc:spChg chg="mod">
          <ac:chgData name="晏 承言" userId="563a32eb6e1e1e1b" providerId="LiveId" clId="{190747F7-5A09-4E1E-B522-618BF193C21C}" dt="2019-07-22T01:29:30.874" v="599" actId="20577"/>
          <ac:spMkLst>
            <pc:docMk/>
            <pc:sldMk cId="2302707041" sldId="275"/>
            <ac:spMk id="2" creationId="{9C3EE36C-7EA4-43BF-8FBB-871533AB776C}"/>
          </ac:spMkLst>
        </pc:spChg>
      </pc:sldChg>
      <pc:sldChg chg="delSp modSp add">
        <pc:chgData name="晏 承言" userId="563a32eb6e1e1e1b" providerId="LiveId" clId="{190747F7-5A09-4E1E-B522-618BF193C21C}" dt="2019-07-23T00:56:48.695" v="2651" actId="123"/>
        <pc:sldMkLst>
          <pc:docMk/>
          <pc:sldMk cId="2157726947" sldId="276"/>
        </pc:sldMkLst>
        <pc:spChg chg="mod">
          <ac:chgData name="晏 承言" userId="563a32eb6e1e1e1b" providerId="LiveId" clId="{190747F7-5A09-4E1E-B522-618BF193C21C}" dt="2019-07-23T00:56:48.695" v="2651" actId="123"/>
          <ac:spMkLst>
            <pc:docMk/>
            <pc:sldMk cId="2157726947" sldId="276"/>
            <ac:spMk id="2" creationId="{6BD78D7F-D1D2-47E0-8E66-7582BB1D8B65}"/>
          </ac:spMkLst>
        </pc:spChg>
        <pc:spChg chg="del">
          <ac:chgData name="晏 承言" userId="563a32eb6e1e1e1b" providerId="LiveId" clId="{190747F7-5A09-4E1E-B522-618BF193C21C}" dt="2019-07-22T01:42:55.585" v="611" actId="478"/>
          <ac:spMkLst>
            <pc:docMk/>
            <pc:sldMk cId="2157726947" sldId="276"/>
            <ac:spMk id="3" creationId="{F45F2C1F-9EBC-4B3B-8B1F-F9906FE99FC3}"/>
          </ac:spMkLst>
        </pc:spChg>
      </pc:sldChg>
      <pc:sldChg chg="addSp delSp modSp add">
        <pc:chgData name="晏 承言" userId="563a32eb6e1e1e1b" providerId="LiveId" clId="{190747F7-5A09-4E1E-B522-618BF193C21C}" dt="2019-07-22T06:58:25.252" v="1741" actId="20577"/>
        <pc:sldMkLst>
          <pc:docMk/>
          <pc:sldMk cId="1993954200" sldId="277"/>
        </pc:sldMkLst>
        <pc:spChg chg="mod">
          <ac:chgData name="晏 承言" userId="563a32eb6e1e1e1b" providerId="LiveId" clId="{190747F7-5A09-4E1E-B522-618BF193C21C}" dt="2019-07-22T06:58:25.252" v="1741" actId="20577"/>
          <ac:spMkLst>
            <pc:docMk/>
            <pc:sldMk cId="1993954200" sldId="277"/>
            <ac:spMk id="2" creationId="{61BD7F32-DA04-428A-B78B-1F9B24BD0C06}"/>
          </ac:spMkLst>
        </pc:spChg>
        <pc:spChg chg="del">
          <ac:chgData name="晏 承言" userId="563a32eb6e1e1e1b" providerId="LiveId" clId="{190747F7-5A09-4E1E-B522-618BF193C21C}" dt="2019-07-22T01:56:20.900" v="915" actId="478"/>
          <ac:spMkLst>
            <pc:docMk/>
            <pc:sldMk cId="1993954200" sldId="277"/>
            <ac:spMk id="3" creationId="{FEE6B42B-3AFC-4CCB-9B80-1801DDD7F7F6}"/>
          </ac:spMkLst>
        </pc:spChg>
        <pc:spChg chg="add del mod">
          <ac:chgData name="晏 承言" userId="563a32eb6e1e1e1b" providerId="LiveId" clId="{190747F7-5A09-4E1E-B522-618BF193C21C}" dt="2019-07-22T03:03:48.290" v="1613" actId="478"/>
          <ac:spMkLst>
            <pc:docMk/>
            <pc:sldMk cId="1993954200" sldId="277"/>
            <ac:spMk id="4" creationId="{AC924C23-771B-4FFF-839D-C5653ED80933}"/>
          </ac:spMkLst>
        </pc:spChg>
        <pc:spChg chg="add mod">
          <ac:chgData name="晏 承言" userId="563a32eb6e1e1e1b" providerId="LiveId" clId="{190747F7-5A09-4E1E-B522-618BF193C21C}" dt="2019-07-22T03:05:21.483" v="1667" actId="1035"/>
          <ac:spMkLst>
            <pc:docMk/>
            <pc:sldMk cId="1993954200" sldId="277"/>
            <ac:spMk id="7" creationId="{E7C99045-E25D-40E3-A721-18E12CE10072}"/>
          </ac:spMkLst>
        </pc:spChg>
        <pc:spChg chg="add mod">
          <ac:chgData name="晏 承言" userId="563a32eb6e1e1e1b" providerId="LiveId" clId="{190747F7-5A09-4E1E-B522-618BF193C21C}" dt="2019-07-22T03:05:21.483" v="1667" actId="1035"/>
          <ac:spMkLst>
            <pc:docMk/>
            <pc:sldMk cId="1993954200" sldId="277"/>
            <ac:spMk id="11" creationId="{7B48CD84-6371-487D-857B-71DA21137303}"/>
          </ac:spMkLst>
        </pc:spChg>
        <pc:spChg chg="add del mod">
          <ac:chgData name="晏 承言" userId="563a32eb6e1e1e1b" providerId="LiveId" clId="{190747F7-5A09-4E1E-B522-618BF193C21C}" dt="2019-07-22T03:03:04.896" v="1607" actId="478"/>
          <ac:spMkLst>
            <pc:docMk/>
            <pc:sldMk cId="1993954200" sldId="277"/>
            <ac:spMk id="24" creationId="{03FBE67C-5AA2-4978-A36A-AC8D29871380}"/>
          </ac:spMkLst>
        </pc:spChg>
        <pc:spChg chg="add mod">
          <ac:chgData name="晏 承言" userId="563a32eb6e1e1e1b" providerId="LiveId" clId="{190747F7-5A09-4E1E-B522-618BF193C21C}" dt="2019-07-22T03:08:13.925" v="1725" actId="1076"/>
          <ac:spMkLst>
            <pc:docMk/>
            <pc:sldMk cId="1993954200" sldId="277"/>
            <ac:spMk id="38" creationId="{52DC6D81-69E5-43E8-A4E4-52B3C6C19781}"/>
          </ac:spMkLst>
        </pc:spChg>
        <pc:cxnChg chg="add del mod">
          <ac:chgData name="晏 承言" userId="563a32eb6e1e1e1b" providerId="LiveId" clId="{190747F7-5A09-4E1E-B522-618BF193C21C}" dt="2019-07-22T03:03:46.831" v="1612" actId="478"/>
          <ac:cxnSpMkLst>
            <pc:docMk/>
            <pc:sldMk cId="1993954200" sldId="277"/>
            <ac:cxnSpMk id="6" creationId="{51E76FA7-5961-409E-B622-BA530E039E54}"/>
          </ac:cxnSpMkLst>
        </pc:cxnChg>
        <pc:cxnChg chg="add mod">
          <ac:chgData name="晏 承言" userId="563a32eb6e1e1e1b" providerId="LiveId" clId="{190747F7-5A09-4E1E-B522-618BF193C21C}" dt="2019-07-22T03:05:21.483" v="1667" actId="1035"/>
          <ac:cxnSpMkLst>
            <pc:docMk/>
            <pc:sldMk cId="1993954200" sldId="277"/>
            <ac:cxnSpMk id="13" creationId="{25D9E1ED-E6E4-4C12-ADAE-2A2BD829A3A8}"/>
          </ac:cxnSpMkLst>
        </pc:cxnChg>
      </pc:sldChg>
      <pc:sldChg chg="addSp delSp modSp add">
        <pc:chgData name="晏 承言" userId="563a32eb6e1e1e1b" providerId="LiveId" clId="{190747F7-5A09-4E1E-B522-618BF193C21C}" dt="2019-07-22T02:01:15.299" v="975" actId="13822"/>
        <pc:sldMkLst>
          <pc:docMk/>
          <pc:sldMk cId="432094430" sldId="278"/>
        </pc:sldMkLst>
        <pc:spChg chg="mod">
          <ac:chgData name="晏 承言" userId="563a32eb6e1e1e1b" providerId="LiveId" clId="{190747F7-5A09-4E1E-B522-618BF193C21C}" dt="2019-07-22T02:01:15.299" v="975" actId="13822"/>
          <ac:spMkLst>
            <pc:docMk/>
            <pc:sldMk cId="432094430" sldId="278"/>
            <ac:spMk id="2" creationId="{D160DECC-2FCA-4813-93ED-8AE9C5AA709B}"/>
          </ac:spMkLst>
        </pc:spChg>
        <pc:spChg chg="del mod">
          <ac:chgData name="晏 承言" userId="563a32eb6e1e1e1b" providerId="LiveId" clId="{190747F7-5A09-4E1E-B522-618BF193C21C}" dt="2019-07-22T01:57:49.023" v="919" actId="478"/>
          <ac:spMkLst>
            <pc:docMk/>
            <pc:sldMk cId="432094430" sldId="278"/>
            <ac:spMk id="3" creationId="{A385BD00-26CA-45FB-A5B8-A2062DC1FAE6}"/>
          </ac:spMkLst>
        </pc:spChg>
        <pc:spChg chg="add mod">
          <ac:chgData name="晏 承言" userId="563a32eb6e1e1e1b" providerId="LiveId" clId="{190747F7-5A09-4E1E-B522-618BF193C21C}" dt="2019-07-22T01:59:44.286" v="949" actId="13822"/>
          <ac:spMkLst>
            <pc:docMk/>
            <pc:sldMk cId="432094430" sldId="278"/>
            <ac:spMk id="5" creationId="{2BA8AB31-803B-4886-8AA6-5951D1ACBCC5}"/>
          </ac:spMkLst>
        </pc:spChg>
        <pc:picChg chg="add">
          <ac:chgData name="晏 承言" userId="563a32eb6e1e1e1b" providerId="LiveId" clId="{190747F7-5A09-4E1E-B522-618BF193C21C}" dt="2019-07-22T01:58:07.704" v="921"/>
          <ac:picMkLst>
            <pc:docMk/>
            <pc:sldMk cId="432094430" sldId="278"/>
            <ac:picMk id="4" creationId="{3CD2D8A9-DFCC-4231-B44F-92F674367D8C}"/>
          </ac:picMkLst>
        </pc:picChg>
      </pc:sldChg>
      <pc:sldChg chg="delSp modSp add">
        <pc:chgData name="晏 承言" userId="563a32eb6e1e1e1b" providerId="LiveId" clId="{190747F7-5A09-4E1E-B522-618BF193C21C}" dt="2019-07-22T02:00:54.690" v="973" actId="27636"/>
        <pc:sldMkLst>
          <pc:docMk/>
          <pc:sldMk cId="923182089" sldId="279"/>
        </pc:sldMkLst>
        <pc:spChg chg="mod">
          <ac:chgData name="晏 承言" userId="563a32eb6e1e1e1b" providerId="LiveId" clId="{190747F7-5A09-4E1E-B522-618BF193C21C}" dt="2019-07-22T02:00:54.690" v="973" actId="27636"/>
          <ac:spMkLst>
            <pc:docMk/>
            <pc:sldMk cId="923182089" sldId="279"/>
            <ac:spMk id="2" creationId="{4B2AC808-AD4F-49ED-9041-5A067F4FA7D7}"/>
          </ac:spMkLst>
        </pc:spChg>
        <pc:spChg chg="del">
          <ac:chgData name="晏 承言" userId="563a32eb6e1e1e1b" providerId="LiveId" clId="{190747F7-5A09-4E1E-B522-618BF193C21C}" dt="2019-07-22T02:00:08.505" v="952" actId="478"/>
          <ac:spMkLst>
            <pc:docMk/>
            <pc:sldMk cId="923182089" sldId="279"/>
            <ac:spMk id="3" creationId="{C40A8AAF-420E-4CE6-AD83-6A98F918546B}"/>
          </ac:spMkLst>
        </pc:spChg>
      </pc:sldChg>
      <pc:sldChg chg="delSp modSp add ord">
        <pc:chgData name="晏 承言" userId="563a32eb6e1e1e1b" providerId="LiveId" clId="{190747F7-5A09-4E1E-B522-618BF193C21C}" dt="2019-07-22T03:00:54.731" v="1594" actId="20577"/>
        <pc:sldMkLst>
          <pc:docMk/>
          <pc:sldMk cId="1569576463" sldId="280"/>
        </pc:sldMkLst>
        <pc:spChg chg="mod">
          <ac:chgData name="晏 承言" userId="563a32eb6e1e1e1b" providerId="LiveId" clId="{190747F7-5A09-4E1E-B522-618BF193C21C}" dt="2019-07-22T03:00:54.731" v="1594" actId="20577"/>
          <ac:spMkLst>
            <pc:docMk/>
            <pc:sldMk cId="1569576463" sldId="280"/>
            <ac:spMk id="2" creationId="{F5C2736C-E30C-4DD3-8868-E49A38CDC83A}"/>
          </ac:spMkLst>
        </pc:spChg>
        <pc:spChg chg="del mod">
          <ac:chgData name="晏 承言" userId="563a32eb6e1e1e1b" providerId="LiveId" clId="{190747F7-5A09-4E1E-B522-618BF193C21C}" dt="2019-07-22T02:53:34.589" v="1489" actId="478"/>
          <ac:spMkLst>
            <pc:docMk/>
            <pc:sldMk cId="1569576463" sldId="280"/>
            <ac:spMk id="3" creationId="{1D9240B2-B133-475E-97EE-3FBD6E7E6A9D}"/>
          </ac:spMkLst>
        </pc:spChg>
      </pc:sldChg>
      <pc:sldChg chg="modSp add">
        <pc:chgData name="晏 承言" userId="563a32eb6e1e1e1b" providerId="LiveId" clId="{190747F7-5A09-4E1E-B522-618BF193C21C}" dt="2019-07-22T09:27:19.581" v="2487" actId="27636"/>
        <pc:sldMkLst>
          <pc:docMk/>
          <pc:sldMk cId="3549447521" sldId="281"/>
        </pc:sldMkLst>
        <pc:spChg chg="mod">
          <ac:chgData name="晏 承言" userId="563a32eb6e1e1e1b" providerId="LiveId" clId="{190747F7-5A09-4E1E-B522-618BF193C21C}" dt="2019-07-22T07:24:31.381" v="2223" actId="20577"/>
          <ac:spMkLst>
            <pc:docMk/>
            <pc:sldMk cId="3549447521" sldId="281"/>
            <ac:spMk id="2" creationId="{F5C2736C-E30C-4DD3-8868-E49A38CDC83A}"/>
          </ac:spMkLst>
        </pc:spChg>
        <pc:spChg chg="mod">
          <ac:chgData name="晏 承言" userId="563a32eb6e1e1e1b" providerId="LiveId" clId="{190747F7-5A09-4E1E-B522-618BF193C21C}" dt="2019-07-22T09:27:19.581" v="2487" actId="27636"/>
          <ac:spMkLst>
            <pc:docMk/>
            <pc:sldMk cId="3549447521" sldId="281"/>
            <ac:spMk id="3" creationId="{1D9240B2-B133-475E-97EE-3FBD6E7E6A9D}"/>
          </ac:spMkLst>
        </pc:spChg>
      </pc:sldChg>
      <pc:sldChg chg="delSp modSp add">
        <pc:chgData name="晏 承言" userId="563a32eb6e1e1e1b" providerId="LiveId" clId="{190747F7-5A09-4E1E-B522-618BF193C21C}" dt="2019-07-22T07:51:12.823" v="2464" actId="20577"/>
        <pc:sldMkLst>
          <pc:docMk/>
          <pc:sldMk cId="2688363290" sldId="287"/>
        </pc:sldMkLst>
        <pc:spChg chg="mod">
          <ac:chgData name="晏 承言" userId="563a32eb6e1e1e1b" providerId="LiveId" clId="{190747F7-5A09-4E1E-B522-618BF193C21C}" dt="2019-07-22T07:51:12.823" v="2464" actId="20577"/>
          <ac:spMkLst>
            <pc:docMk/>
            <pc:sldMk cId="2688363290" sldId="287"/>
            <ac:spMk id="2" creationId="{F5C2736C-E30C-4DD3-8868-E49A38CDC83A}"/>
          </ac:spMkLst>
        </pc:spChg>
        <pc:spChg chg="del">
          <ac:chgData name="晏 承言" userId="563a32eb6e1e1e1b" providerId="LiveId" clId="{190747F7-5A09-4E1E-B522-618BF193C21C}" dt="2019-07-22T07:48:55.071" v="2432" actId="478"/>
          <ac:spMkLst>
            <pc:docMk/>
            <pc:sldMk cId="2688363290" sldId="287"/>
            <ac:spMk id="3" creationId="{1D9240B2-B133-475E-97EE-3FBD6E7E6A9D}"/>
          </ac:spMkLst>
        </pc:spChg>
      </pc:sldChg>
      <pc:sldChg chg="modSp add ord modNotesTx">
        <pc:chgData name="晏 承言" userId="563a32eb6e1e1e1b" providerId="LiveId" clId="{190747F7-5A09-4E1E-B522-618BF193C21C}" dt="2019-07-23T00:34:10.071" v="2602" actId="20577"/>
        <pc:sldMkLst>
          <pc:docMk/>
          <pc:sldMk cId="596752986" sldId="289"/>
        </pc:sldMkLst>
        <pc:spChg chg="mod">
          <ac:chgData name="晏 承言" userId="563a32eb6e1e1e1b" providerId="LiveId" clId="{190747F7-5A09-4E1E-B522-618BF193C21C}" dt="2019-07-22T08:19:12.447" v="2465" actId="14100"/>
          <ac:spMkLst>
            <pc:docMk/>
            <pc:sldMk cId="596752986" sldId="289"/>
            <ac:spMk id="2" creationId="{3082D9E0-F2E9-46A1-BFDD-6A715DC6CC6B}"/>
          </ac:spMkLst>
        </pc:spChg>
        <pc:spChg chg="mod">
          <ac:chgData name="晏 承言" userId="563a32eb6e1e1e1b" providerId="LiveId" clId="{190747F7-5A09-4E1E-B522-618BF193C21C}" dt="2019-07-22T08:27:26.008" v="2467" actId="27636"/>
          <ac:spMkLst>
            <pc:docMk/>
            <pc:sldMk cId="596752986" sldId="289"/>
            <ac:spMk id="3" creationId="{1E7D9A7C-1A8F-4A7C-AFAF-EC75317D79C4}"/>
          </ac:spMkLst>
        </pc:spChg>
      </pc:sldChg>
      <pc:sldChg chg="addSp delSp modSp add">
        <pc:chgData name="晏 承言" userId="563a32eb6e1e1e1b" providerId="LiveId" clId="{190747F7-5A09-4E1E-B522-618BF193C21C}" dt="2019-07-23T02:03:45.626" v="3186" actId="20577"/>
        <pc:sldMkLst>
          <pc:docMk/>
          <pc:sldMk cId="2055046520" sldId="290"/>
        </pc:sldMkLst>
        <pc:spChg chg="mod">
          <ac:chgData name="晏 承言" userId="563a32eb6e1e1e1b" providerId="LiveId" clId="{190747F7-5A09-4E1E-B522-618BF193C21C}" dt="2019-07-23T02:03:45.626" v="3186" actId="20577"/>
          <ac:spMkLst>
            <pc:docMk/>
            <pc:sldMk cId="2055046520" sldId="290"/>
            <ac:spMk id="2" creationId="{03DD35DA-E0E3-4C80-890C-D60B36D31147}"/>
          </ac:spMkLst>
        </pc:spChg>
        <pc:spChg chg="del">
          <ac:chgData name="晏 承言" userId="563a32eb6e1e1e1b" providerId="LiveId" clId="{190747F7-5A09-4E1E-B522-618BF193C21C}" dt="2019-07-23T00:49:58.487" v="2614" actId="478"/>
          <ac:spMkLst>
            <pc:docMk/>
            <pc:sldMk cId="2055046520" sldId="290"/>
            <ac:spMk id="3" creationId="{1FFF6ABB-901E-47D4-BD87-F120F4E5C25F}"/>
          </ac:spMkLst>
        </pc:spChg>
        <pc:spChg chg="add mod">
          <ac:chgData name="晏 承言" userId="563a32eb6e1e1e1b" providerId="LiveId" clId="{190747F7-5A09-4E1E-B522-618BF193C21C}" dt="2019-07-23T01:16:14.288" v="2738" actId="1036"/>
          <ac:spMkLst>
            <pc:docMk/>
            <pc:sldMk cId="2055046520" sldId="290"/>
            <ac:spMk id="6" creationId="{4774FA08-90D6-4DCF-86EE-CC61763434D7}"/>
          </ac:spMkLst>
        </pc:spChg>
        <pc:spChg chg="add mod">
          <ac:chgData name="晏 承言" userId="563a32eb6e1e1e1b" providerId="LiveId" clId="{190747F7-5A09-4E1E-B522-618BF193C21C}" dt="2019-07-23T01:15:07.077" v="2723" actId="1076"/>
          <ac:spMkLst>
            <pc:docMk/>
            <pc:sldMk cId="2055046520" sldId="290"/>
            <ac:spMk id="7" creationId="{0D488697-6A03-46C5-9AF6-DCC93C0F93DD}"/>
          </ac:spMkLst>
        </pc:spChg>
        <pc:spChg chg="add mod">
          <ac:chgData name="晏 承言" userId="563a32eb6e1e1e1b" providerId="LiveId" clId="{190747F7-5A09-4E1E-B522-618BF193C21C}" dt="2019-07-23T01:11:18.914" v="2709" actId="11529"/>
          <ac:spMkLst>
            <pc:docMk/>
            <pc:sldMk cId="2055046520" sldId="290"/>
            <ac:spMk id="8" creationId="{72C88919-CC47-4068-9512-3F52E33C26C7}"/>
          </ac:spMkLst>
        </pc:spChg>
        <pc:spChg chg="add mod">
          <ac:chgData name="晏 承言" userId="563a32eb6e1e1e1b" providerId="LiveId" clId="{190747F7-5A09-4E1E-B522-618BF193C21C}" dt="2019-07-23T01:16:14.288" v="2738" actId="1036"/>
          <ac:spMkLst>
            <pc:docMk/>
            <pc:sldMk cId="2055046520" sldId="290"/>
            <ac:spMk id="11" creationId="{4F3C72D4-48B9-4DAD-8316-E6CBF1B09389}"/>
          </ac:spMkLst>
        </pc:spChg>
        <pc:picChg chg="add mod">
          <ac:chgData name="晏 承言" userId="563a32eb6e1e1e1b" providerId="LiveId" clId="{190747F7-5A09-4E1E-B522-618BF193C21C}" dt="2019-07-23T01:10:52.827" v="2708" actId="1076"/>
          <ac:picMkLst>
            <pc:docMk/>
            <pc:sldMk cId="2055046520" sldId="290"/>
            <ac:picMk id="5" creationId="{3706CE46-00C7-4C7E-BB78-71CC04DEDB3D}"/>
          </ac:picMkLst>
        </pc:picChg>
        <pc:picChg chg="add mod">
          <ac:chgData name="晏 承言" userId="563a32eb6e1e1e1b" providerId="LiveId" clId="{190747F7-5A09-4E1E-B522-618BF193C21C}" dt="2019-07-23T01:13:33.034" v="2715" actId="14100"/>
          <ac:picMkLst>
            <pc:docMk/>
            <pc:sldMk cId="2055046520" sldId="290"/>
            <ac:picMk id="10" creationId="{838594EB-5325-4EF8-8895-D3975D448498}"/>
          </ac:picMkLst>
        </pc:picChg>
      </pc:sldChg>
      <pc:sldChg chg="delSp modSp add">
        <pc:chgData name="晏 承言" userId="563a32eb6e1e1e1b" providerId="LiveId" clId="{190747F7-5A09-4E1E-B522-618BF193C21C}" dt="2019-07-23T00:58:05.017" v="2673" actId="20577"/>
        <pc:sldMkLst>
          <pc:docMk/>
          <pc:sldMk cId="3308855445" sldId="291"/>
        </pc:sldMkLst>
        <pc:spChg chg="mod">
          <ac:chgData name="晏 承言" userId="563a32eb6e1e1e1b" providerId="LiveId" clId="{190747F7-5A09-4E1E-B522-618BF193C21C}" dt="2019-07-23T00:58:05.017" v="2673" actId="20577"/>
          <ac:spMkLst>
            <pc:docMk/>
            <pc:sldMk cId="3308855445" sldId="291"/>
            <ac:spMk id="2" creationId="{03DD35DA-E0E3-4C80-890C-D60B36D31147}"/>
          </ac:spMkLst>
        </pc:spChg>
        <pc:spChg chg="del">
          <ac:chgData name="晏 承言" userId="563a32eb6e1e1e1b" providerId="LiveId" clId="{190747F7-5A09-4E1E-B522-618BF193C21C}" dt="2019-07-23T00:52:44.868" v="2623" actId="478"/>
          <ac:spMkLst>
            <pc:docMk/>
            <pc:sldMk cId="3308855445" sldId="291"/>
            <ac:spMk id="3" creationId="{1FFF6ABB-901E-47D4-BD87-F120F4E5C25F}"/>
          </ac:spMkLst>
        </pc:spChg>
      </pc:sldChg>
      <pc:sldChg chg="delSp modSp add">
        <pc:chgData name="晏 承言" userId="563a32eb6e1e1e1b" providerId="LiveId" clId="{190747F7-5A09-4E1E-B522-618BF193C21C}" dt="2019-07-23T01:34:01.040" v="3100" actId="1076"/>
        <pc:sldMkLst>
          <pc:docMk/>
          <pc:sldMk cId="206578707" sldId="292"/>
        </pc:sldMkLst>
        <pc:spChg chg="mod">
          <ac:chgData name="晏 承言" userId="563a32eb6e1e1e1b" providerId="LiveId" clId="{190747F7-5A09-4E1E-B522-618BF193C21C}" dt="2019-07-23T01:34:01.040" v="3100" actId="1076"/>
          <ac:spMkLst>
            <pc:docMk/>
            <pc:sldMk cId="206578707" sldId="292"/>
            <ac:spMk id="2" creationId="{03DD35DA-E0E3-4C80-890C-D60B36D31147}"/>
          </ac:spMkLst>
        </pc:spChg>
        <pc:spChg chg="del">
          <ac:chgData name="晏 承言" userId="563a32eb6e1e1e1b" providerId="LiveId" clId="{190747F7-5A09-4E1E-B522-618BF193C21C}" dt="2019-07-23T01:16:40.946" v="2744" actId="478"/>
          <ac:spMkLst>
            <pc:docMk/>
            <pc:sldMk cId="206578707" sldId="292"/>
            <ac:spMk id="3" creationId="{1FFF6ABB-901E-47D4-BD87-F120F4E5C25F}"/>
          </ac:spMkLst>
        </pc:spChg>
      </pc:sldChg>
      <pc:sldChg chg="modSp add">
        <pc:chgData name="晏 承言" userId="563a32eb6e1e1e1b" providerId="LiveId" clId="{190747F7-5A09-4E1E-B522-618BF193C21C}" dt="2019-07-23T01:53:04.743" v="3177" actId="5793"/>
        <pc:sldMkLst>
          <pc:docMk/>
          <pc:sldMk cId="1194173223" sldId="293"/>
        </pc:sldMkLst>
        <pc:spChg chg="mod">
          <ac:chgData name="晏 承言" userId="563a32eb6e1e1e1b" providerId="LiveId" clId="{190747F7-5A09-4E1E-B522-618BF193C21C}" dt="2019-07-23T01:47:38.655" v="3113" actId="1076"/>
          <ac:spMkLst>
            <pc:docMk/>
            <pc:sldMk cId="1194173223" sldId="293"/>
            <ac:spMk id="2" creationId="{03DD35DA-E0E3-4C80-890C-D60B36D31147}"/>
          </ac:spMkLst>
        </pc:spChg>
        <pc:spChg chg="mod">
          <ac:chgData name="晏 承言" userId="563a32eb6e1e1e1b" providerId="LiveId" clId="{190747F7-5A09-4E1E-B522-618BF193C21C}" dt="2019-07-23T01:53:04.743" v="3177" actId="5793"/>
          <ac:spMkLst>
            <pc:docMk/>
            <pc:sldMk cId="1194173223" sldId="293"/>
            <ac:spMk id="3" creationId="{1FFF6ABB-901E-47D4-BD87-F120F4E5C25F}"/>
          </ac:spMkLst>
        </pc:spChg>
      </pc:sldChg>
      <pc:sldChg chg="modSp add">
        <pc:chgData name="晏 承言" userId="563a32eb6e1e1e1b" providerId="LiveId" clId="{190747F7-5A09-4E1E-B522-618BF193C21C}" dt="2019-07-23T02:07:58.203" v="3229" actId="1076"/>
        <pc:sldMkLst>
          <pc:docMk/>
          <pc:sldMk cId="752978783" sldId="294"/>
        </pc:sldMkLst>
        <pc:spChg chg="mod">
          <ac:chgData name="晏 承言" userId="563a32eb6e1e1e1b" providerId="LiveId" clId="{190747F7-5A09-4E1E-B522-618BF193C21C}" dt="2019-07-23T02:07:58.203" v="3229" actId="1076"/>
          <ac:spMkLst>
            <pc:docMk/>
            <pc:sldMk cId="752978783" sldId="294"/>
            <ac:spMk id="2" creationId="{03DD35DA-E0E3-4C80-890C-D60B36D31147}"/>
          </ac:spMkLst>
        </pc:spChg>
        <pc:spChg chg="mod">
          <ac:chgData name="晏 承言" userId="563a32eb6e1e1e1b" providerId="LiveId" clId="{190747F7-5A09-4E1E-B522-618BF193C21C}" dt="2019-07-23T02:07:56.094" v="3228" actId="1076"/>
          <ac:spMkLst>
            <pc:docMk/>
            <pc:sldMk cId="752978783" sldId="294"/>
            <ac:spMk id="3" creationId="{1FFF6ABB-901E-47D4-BD87-F120F4E5C25F}"/>
          </ac:spMkLst>
        </pc:spChg>
      </pc:sldChg>
      <pc:sldChg chg="modSp add">
        <pc:chgData name="晏 承言" userId="563a32eb6e1e1e1b" providerId="LiveId" clId="{190747F7-5A09-4E1E-B522-618BF193C21C}" dt="2019-07-23T03:28:30.830" v="3262" actId="27636"/>
        <pc:sldMkLst>
          <pc:docMk/>
          <pc:sldMk cId="2060835575" sldId="295"/>
        </pc:sldMkLst>
        <pc:spChg chg="mod">
          <ac:chgData name="晏 承言" userId="563a32eb6e1e1e1b" providerId="LiveId" clId="{190747F7-5A09-4E1E-B522-618BF193C21C}" dt="2019-07-23T02:18:37.726" v="3230"/>
          <ac:spMkLst>
            <pc:docMk/>
            <pc:sldMk cId="2060835575" sldId="295"/>
            <ac:spMk id="2" creationId="{03DD35DA-E0E3-4C80-890C-D60B36D31147}"/>
          </ac:spMkLst>
        </pc:spChg>
        <pc:spChg chg="mod">
          <ac:chgData name="晏 承言" userId="563a32eb6e1e1e1b" providerId="LiveId" clId="{190747F7-5A09-4E1E-B522-618BF193C21C}" dt="2019-07-23T03:28:30.830" v="3262" actId="27636"/>
          <ac:spMkLst>
            <pc:docMk/>
            <pc:sldMk cId="2060835575" sldId="295"/>
            <ac:spMk id="3" creationId="{1FFF6ABB-901E-47D4-BD87-F120F4E5C25F}"/>
          </ac:spMkLst>
        </pc:spChg>
      </pc:sldChg>
      <pc:sldChg chg="modSp add">
        <pc:chgData name="晏 承言" userId="563a32eb6e1e1e1b" providerId="LiveId" clId="{190747F7-5A09-4E1E-B522-618BF193C21C}" dt="2019-07-23T07:06:15.851" v="3273" actId="5793"/>
        <pc:sldMkLst>
          <pc:docMk/>
          <pc:sldMk cId="2804131574" sldId="296"/>
        </pc:sldMkLst>
        <pc:spChg chg="mod">
          <ac:chgData name="晏 承言" userId="563a32eb6e1e1e1b" providerId="LiveId" clId="{190747F7-5A09-4E1E-B522-618BF193C21C}" dt="2019-07-23T02:18:59.776" v="3234"/>
          <ac:spMkLst>
            <pc:docMk/>
            <pc:sldMk cId="2804131574" sldId="296"/>
            <ac:spMk id="2" creationId="{03DD35DA-E0E3-4C80-890C-D60B36D31147}"/>
          </ac:spMkLst>
        </pc:spChg>
        <pc:spChg chg="mod">
          <ac:chgData name="晏 承言" userId="563a32eb6e1e1e1b" providerId="LiveId" clId="{190747F7-5A09-4E1E-B522-618BF193C21C}" dt="2019-07-23T07:06:15.851" v="3273" actId="5793"/>
          <ac:spMkLst>
            <pc:docMk/>
            <pc:sldMk cId="2804131574" sldId="296"/>
            <ac:spMk id="3" creationId="{1FFF6ABB-901E-47D4-BD87-F120F4E5C25F}"/>
          </ac:spMkLst>
        </pc:spChg>
      </pc:sldChg>
      <pc:sldChg chg="addSp modSp add">
        <pc:chgData name="晏 承言" userId="563a32eb6e1e1e1b" providerId="LiveId" clId="{190747F7-5A09-4E1E-B522-618BF193C21C}" dt="2019-07-24T08:14:51.121" v="3431"/>
        <pc:sldMkLst>
          <pc:docMk/>
          <pc:sldMk cId="3336819449" sldId="297"/>
        </pc:sldMkLst>
        <pc:spChg chg="mod">
          <ac:chgData name="晏 承言" userId="563a32eb6e1e1e1b" providerId="LiveId" clId="{190747F7-5A09-4E1E-B522-618BF193C21C}" dt="2019-07-23T12:47:20.511" v="3294" actId="20577"/>
          <ac:spMkLst>
            <pc:docMk/>
            <pc:sldMk cId="3336819449" sldId="297"/>
            <ac:spMk id="2" creationId="{C69700BA-FECC-4C96-90E7-87025A94B66B}"/>
          </ac:spMkLst>
        </pc:spChg>
        <pc:spChg chg="mod">
          <ac:chgData name="晏 承言" userId="563a32eb6e1e1e1b" providerId="LiveId" clId="{190747F7-5A09-4E1E-B522-618BF193C21C}" dt="2019-07-23T13:19:30.716" v="3310" actId="108"/>
          <ac:spMkLst>
            <pc:docMk/>
            <pc:sldMk cId="3336819449" sldId="297"/>
            <ac:spMk id="3" creationId="{690248D7-4984-4D62-89D7-086A004484E2}"/>
          </ac:spMkLst>
        </pc:spChg>
        <pc:picChg chg="add">
          <ac:chgData name="晏 承言" userId="563a32eb6e1e1e1b" providerId="LiveId" clId="{190747F7-5A09-4E1E-B522-618BF193C21C}" dt="2019-07-24T08:14:51.121" v="3431"/>
          <ac:picMkLst>
            <pc:docMk/>
            <pc:sldMk cId="3336819449" sldId="297"/>
            <ac:picMk id="4" creationId="{E771F0AC-1641-4B4E-9C22-1BED100AECC5}"/>
          </ac:picMkLst>
        </pc:picChg>
      </pc:sldChg>
      <pc:sldChg chg="addSp modSp add">
        <pc:chgData name="晏 承言" userId="563a32eb6e1e1e1b" providerId="LiveId" clId="{190747F7-5A09-4E1E-B522-618BF193C21C}" dt="2019-07-24T08:15:08.754" v="3434" actId="14100"/>
        <pc:sldMkLst>
          <pc:docMk/>
          <pc:sldMk cId="3065075824" sldId="298"/>
        </pc:sldMkLst>
        <pc:picChg chg="add mod">
          <ac:chgData name="晏 承言" userId="563a32eb6e1e1e1b" providerId="LiveId" clId="{190747F7-5A09-4E1E-B522-618BF193C21C}" dt="2019-07-24T08:15:08.754" v="3434" actId="14100"/>
          <ac:picMkLst>
            <pc:docMk/>
            <pc:sldMk cId="3065075824" sldId="298"/>
            <ac:picMk id="4" creationId="{1395C56A-02E1-47FB-954B-0737E53699D9}"/>
          </ac:picMkLst>
        </pc:picChg>
      </pc:sldChg>
      <pc:sldChg chg="add del">
        <pc:chgData name="晏 承言" userId="563a32eb6e1e1e1b" providerId="LiveId" clId="{190747F7-5A09-4E1E-B522-618BF193C21C}" dt="2019-07-24T08:15:13.034" v="3435" actId="2696"/>
        <pc:sldMkLst>
          <pc:docMk/>
          <pc:sldMk cId="2198701036" sldId="299"/>
        </pc:sldMkLst>
      </pc:sldChg>
      <pc:sldChg chg="add del">
        <pc:chgData name="晏 承言" userId="563a32eb6e1e1e1b" providerId="LiveId" clId="{190747F7-5A09-4E1E-B522-618BF193C21C}" dt="2019-07-24T08:15:13.727" v="3436" actId="2696"/>
        <pc:sldMkLst>
          <pc:docMk/>
          <pc:sldMk cId="917607194" sldId="300"/>
        </pc:sldMkLst>
      </pc:sldChg>
      <pc:sldChg chg="modSp add">
        <pc:chgData name="晏 承言" userId="563a32eb6e1e1e1b" providerId="LiveId" clId="{190747F7-5A09-4E1E-B522-618BF193C21C}" dt="2019-07-24T01:00:03.312" v="3350" actId="20577"/>
        <pc:sldMkLst>
          <pc:docMk/>
          <pc:sldMk cId="2060067219" sldId="301"/>
        </pc:sldMkLst>
        <pc:spChg chg="mod">
          <ac:chgData name="晏 承言" userId="563a32eb6e1e1e1b" providerId="LiveId" clId="{190747F7-5A09-4E1E-B522-618BF193C21C}" dt="2019-07-24T01:00:03.312" v="3350" actId="20577"/>
          <ac:spMkLst>
            <pc:docMk/>
            <pc:sldMk cId="2060067219" sldId="301"/>
            <ac:spMk id="3" creationId="{1AD2FAEF-4FA6-49A1-9A1B-A572F083968B}"/>
          </ac:spMkLst>
        </pc:spChg>
      </pc:sldChg>
      <pc:sldChg chg="modSp add">
        <pc:chgData name="晏 承言" userId="563a32eb6e1e1e1b" providerId="LiveId" clId="{190747F7-5A09-4E1E-B522-618BF193C21C}" dt="2019-07-24T01:22:16.779" v="3430" actId="14100"/>
        <pc:sldMkLst>
          <pc:docMk/>
          <pc:sldMk cId="3667026493" sldId="302"/>
        </pc:sldMkLst>
        <pc:spChg chg="mod">
          <ac:chgData name="晏 承言" userId="563a32eb6e1e1e1b" providerId="LiveId" clId="{190747F7-5A09-4E1E-B522-618BF193C21C}" dt="2019-07-24T01:21:58.767" v="3426" actId="1076"/>
          <ac:spMkLst>
            <pc:docMk/>
            <pc:sldMk cId="3667026493" sldId="302"/>
            <ac:spMk id="2" creationId="{A1040789-A522-4B85-99CC-5C2747280E35}"/>
          </ac:spMkLst>
        </pc:spChg>
        <pc:picChg chg="mod">
          <ac:chgData name="晏 承言" userId="563a32eb6e1e1e1b" providerId="LiveId" clId="{190747F7-5A09-4E1E-B522-618BF193C21C}" dt="2019-07-24T01:22:16.779" v="3430" actId="14100"/>
          <ac:picMkLst>
            <pc:docMk/>
            <pc:sldMk cId="3667026493" sldId="302"/>
            <ac:picMk id="3" creationId="{489A3768-AD33-42F9-9CDF-8FDFE751C9AB}"/>
          </ac:picMkLst>
        </pc:picChg>
      </pc:sldChg>
      <pc:sldChg chg="add">
        <pc:chgData name="晏 承言" userId="563a32eb6e1e1e1b" providerId="LiveId" clId="{190747F7-5A09-4E1E-B522-618BF193C21C}" dt="2019-07-24T00:55:40.102" v="3311"/>
        <pc:sldMkLst>
          <pc:docMk/>
          <pc:sldMk cId="1742747975" sldId="303"/>
        </pc:sldMkLst>
      </pc:sldChg>
      <pc:sldChg chg="add">
        <pc:chgData name="晏 承言" userId="563a32eb6e1e1e1b" providerId="LiveId" clId="{190747F7-5A09-4E1E-B522-618BF193C21C}" dt="2019-07-24T00:55:40.102" v="3311"/>
        <pc:sldMkLst>
          <pc:docMk/>
          <pc:sldMk cId="1650919912" sldId="304"/>
        </pc:sldMkLst>
      </pc:sldChg>
      <pc:sldChg chg="add">
        <pc:chgData name="晏 承言" userId="563a32eb6e1e1e1b" providerId="LiveId" clId="{190747F7-5A09-4E1E-B522-618BF193C21C}" dt="2019-07-24T00:55:40.102" v="3311"/>
        <pc:sldMkLst>
          <pc:docMk/>
          <pc:sldMk cId="531312272" sldId="305"/>
        </pc:sldMkLst>
      </pc:sldChg>
      <pc:sldChg chg="delSp modSp add">
        <pc:chgData name="晏 承言" userId="563a32eb6e1e1e1b" providerId="LiveId" clId="{190747F7-5A09-4E1E-B522-618BF193C21C}" dt="2019-07-24T01:05:00.319" v="3360" actId="20577"/>
        <pc:sldMkLst>
          <pc:docMk/>
          <pc:sldMk cId="17499790" sldId="306"/>
        </pc:sldMkLst>
        <pc:spChg chg="mod">
          <ac:chgData name="晏 承言" userId="563a32eb6e1e1e1b" providerId="LiveId" clId="{190747F7-5A09-4E1E-B522-618BF193C21C}" dt="2019-07-24T01:05:00.319" v="3360" actId="20577"/>
          <ac:spMkLst>
            <pc:docMk/>
            <pc:sldMk cId="17499790" sldId="306"/>
            <ac:spMk id="2" creationId="{B5660334-6457-4A08-8C64-7255E9EFF1C6}"/>
          </ac:spMkLst>
        </pc:spChg>
        <pc:spChg chg="del">
          <ac:chgData name="晏 承言" userId="563a32eb6e1e1e1b" providerId="LiveId" clId="{190747F7-5A09-4E1E-B522-618BF193C21C}" dt="2019-07-24T01:01:28.679" v="3352" actId="478"/>
          <ac:spMkLst>
            <pc:docMk/>
            <pc:sldMk cId="17499790" sldId="306"/>
            <ac:spMk id="3" creationId="{1F54C4FE-6F4F-4ACB-A3B7-5DE9142FCBC6}"/>
          </ac:spMkLst>
        </pc:spChg>
      </pc:sldChg>
      <pc:sldChg chg="addSp delSp modSp add">
        <pc:chgData name="晏 承言" userId="563a32eb6e1e1e1b" providerId="LiveId" clId="{190747F7-5A09-4E1E-B522-618BF193C21C}" dt="2019-07-24T08:16:58.858" v="3451" actId="14100"/>
        <pc:sldMkLst>
          <pc:docMk/>
          <pc:sldMk cId="1397599860" sldId="307"/>
        </pc:sldMkLst>
        <pc:spChg chg="del">
          <ac:chgData name="晏 承言" userId="563a32eb6e1e1e1b" providerId="LiveId" clId="{190747F7-5A09-4E1E-B522-618BF193C21C}" dt="2019-07-24T08:16:53.324" v="3449"/>
          <ac:spMkLst>
            <pc:docMk/>
            <pc:sldMk cId="1397599860" sldId="307"/>
            <ac:spMk id="3" creationId="{1F54C4FE-6F4F-4ACB-A3B7-5DE9142FCBC6}"/>
          </ac:spMkLst>
        </pc:spChg>
        <pc:picChg chg="add mod">
          <ac:chgData name="晏 承言" userId="563a32eb6e1e1e1b" providerId="LiveId" clId="{190747F7-5A09-4E1E-B522-618BF193C21C}" dt="2019-07-24T08:16:58.858" v="3451" actId="14100"/>
          <ac:picMkLst>
            <pc:docMk/>
            <pc:sldMk cId="1397599860" sldId="307"/>
            <ac:picMk id="4" creationId="{5F036204-77D0-40EA-9406-75D5EE5BD2A4}"/>
          </ac:picMkLst>
        </pc:picChg>
      </pc:sldChg>
      <pc:sldChg chg="addSp delSp modSp add">
        <pc:chgData name="晏 承言" userId="563a32eb6e1e1e1b" providerId="LiveId" clId="{190747F7-5A09-4E1E-B522-618BF193C21C}" dt="2019-07-24T08:16:39.472" v="3448" actId="14100"/>
        <pc:sldMkLst>
          <pc:docMk/>
          <pc:sldMk cId="3934514796" sldId="308"/>
        </pc:sldMkLst>
        <pc:spChg chg="del">
          <ac:chgData name="晏 承言" userId="563a32eb6e1e1e1b" providerId="LiveId" clId="{190747F7-5A09-4E1E-B522-618BF193C21C}" dt="2019-07-24T08:16:31.311" v="3446"/>
          <ac:spMkLst>
            <pc:docMk/>
            <pc:sldMk cId="3934514796" sldId="308"/>
            <ac:spMk id="3" creationId="{1F54C4FE-6F4F-4ACB-A3B7-5DE9142FCBC6}"/>
          </ac:spMkLst>
        </pc:spChg>
        <pc:picChg chg="add mod">
          <ac:chgData name="晏 承言" userId="563a32eb6e1e1e1b" providerId="LiveId" clId="{190747F7-5A09-4E1E-B522-618BF193C21C}" dt="2019-07-24T08:16:39.472" v="3448" actId="14100"/>
          <ac:picMkLst>
            <pc:docMk/>
            <pc:sldMk cId="3934514796" sldId="308"/>
            <ac:picMk id="4" creationId="{5630ACB3-96FD-448F-A954-C562D379F5EC}"/>
          </ac:picMkLst>
        </pc:picChg>
      </pc:sldChg>
      <pc:sldChg chg="add del">
        <pc:chgData name="晏 承言" userId="563a32eb6e1e1e1b" providerId="LiveId" clId="{190747F7-5A09-4E1E-B522-618BF193C21C}" dt="2019-07-24T08:17:00.862" v="3452" actId="2696"/>
        <pc:sldMkLst>
          <pc:docMk/>
          <pc:sldMk cId="2903757391" sldId="309"/>
        </pc:sldMkLst>
      </pc:sldChg>
    </pc:docChg>
  </pc:docChgLst>
  <pc:docChgLst>
    <pc:chgData name="晏 承言" userId="563a32eb6e1e1e1b" providerId="LiveId" clId="{55719155-DA81-40FF-A6CC-C3B86E56BA9A}"/>
    <pc:docChg chg="modSld sldOrd modSection">
      <pc:chgData name="晏 承言" userId="563a32eb6e1e1e1b" providerId="LiveId" clId="{55719155-DA81-40FF-A6CC-C3B86E56BA9A}" dt="2019-07-25T02:26:13.789" v="7"/>
      <pc:docMkLst>
        <pc:docMk/>
      </pc:docMkLst>
      <pc:sldChg chg="ord">
        <pc:chgData name="晏 承言" userId="563a32eb6e1e1e1b" providerId="LiveId" clId="{55719155-DA81-40FF-A6CC-C3B86E56BA9A}" dt="2019-07-25T02:25:17.546" v="1"/>
        <pc:sldMkLst>
          <pc:docMk/>
          <pc:sldMk cId="3700664222" sldId="260"/>
        </pc:sldMkLst>
      </pc:sldChg>
      <pc:sldChg chg="modSp ord">
        <pc:chgData name="晏 承言" userId="563a32eb6e1e1e1b" providerId="LiveId" clId="{55719155-DA81-40FF-A6CC-C3B86E56BA9A}" dt="2019-07-25T02:26:13.789" v="7"/>
        <pc:sldMkLst>
          <pc:docMk/>
          <pc:sldMk cId="959263175" sldId="272"/>
        </pc:sldMkLst>
        <pc:spChg chg="mod">
          <ac:chgData name="晏 承言" userId="563a32eb6e1e1e1b" providerId="LiveId" clId="{55719155-DA81-40FF-A6CC-C3B86E56BA9A}" dt="2019-07-25T02:26:13.789" v="7"/>
          <ac:spMkLst>
            <pc:docMk/>
            <pc:sldMk cId="959263175" sldId="272"/>
            <ac:spMk id="2" creationId="{9C3EE36C-7EA4-43BF-8FBB-871533AB776C}"/>
          </ac:spMkLst>
        </pc:spChg>
      </pc:sldChg>
      <pc:sldChg chg="modSp">
        <pc:chgData name="晏 承言" userId="563a32eb6e1e1e1b" providerId="LiveId" clId="{55719155-DA81-40FF-A6CC-C3B86E56BA9A}" dt="2019-07-25T02:25:42.343" v="4"/>
        <pc:sldMkLst>
          <pc:docMk/>
          <pc:sldMk cId="2884965746" sldId="273"/>
        </pc:sldMkLst>
        <pc:spChg chg="mod">
          <ac:chgData name="晏 承言" userId="563a32eb6e1e1e1b" providerId="LiveId" clId="{55719155-DA81-40FF-A6CC-C3B86E56BA9A}" dt="2019-07-25T02:25:42.343" v="4"/>
          <ac:spMkLst>
            <pc:docMk/>
            <pc:sldMk cId="2884965746" sldId="273"/>
            <ac:spMk id="2" creationId="{9C3EE36C-7EA4-43BF-8FBB-871533AB776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D1868-98BC-45AB-B001-754DDD695F9E}" type="datetimeFigureOut">
              <a:rPr lang="zh-CN" altLang="en-US" smtClean="0"/>
              <a:t>2019/7/25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FAFEC-5205-46CD-8FDF-3290B6FC8D87}" type="slidenum">
              <a:rPr lang="zh-CN" altLang="en-US" smtClean="0"/>
              <a:t>‹#›</a:t>
            </a:fld>
            <a:endParaRPr lang="zh-CN" altLang="en-US"/>
          </a:p>
        </p:txBody>
      </p:sp>
    </p:spTree>
    <p:extLst>
      <p:ext uri="{BB962C8B-B14F-4D97-AF65-F5344CB8AC3E}">
        <p14:creationId xmlns:p14="http://schemas.microsoft.com/office/powerpoint/2010/main" val="204495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EFAFEC-5205-46CD-8FDF-3290B6FC8D87}" type="slidenum">
              <a:rPr lang="zh-CN" altLang="en-US" smtClean="0"/>
              <a:t>5</a:t>
            </a:fld>
            <a:endParaRPr lang="zh-CN" altLang="en-US"/>
          </a:p>
        </p:txBody>
      </p:sp>
    </p:spTree>
    <p:extLst>
      <p:ext uri="{BB962C8B-B14F-4D97-AF65-F5344CB8AC3E}">
        <p14:creationId xmlns:p14="http://schemas.microsoft.com/office/powerpoint/2010/main" val="254623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一个可用模型的建立通常分那几步？ 数据预处理（通常是进行</a:t>
            </a:r>
            <a:r>
              <a:rPr lang="en-US" altLang="zh-CN" dirty="0"/>
              <a:t>PCA</a:t>
            </a:r>
            <a:r>
              <a:rPr lang="zh-CN" altLang="en-US" dirty="0"/>
              <a:t>降维等操作减少噪声）、模型训练（运用某些算法计算数据的一些“特征”，然后获得一些参数，使模型拟近某个函数）、任务执行（比如数据分类、目标检测等等）？是否可以大致分为这三步？</a:t>
            </a:r>
            <a:endParaRPr lang="en-US" altLang="zh-CN" dirty="0"/>
          </a:p>
        </p:txBody>
      </p:sp>
      <p:sp>
        <p:nvSpPr>
          <p:cNvPr id="4" name="灯片编号占位符 3"/>
          <p:cNvSpPr>
            <a:spLocks noGrp="1"/>
          </p:cNvSpPr>
          <p:nvPr>
            <p:ph type="sldNum" sz="quarter" idx="5"/>
          </p:nvPr>
        </p:nvSpPr>
        <p:spPr/>
        <p:txBody>
          <a:bodyPr/>
          <a:lstStyle/>
          <a:p>
            <a:fld id="{A2EFAFEC-5205-46CD-8FDF-3290B6FC8D87}" type="slidenum">
              <a:rPr lang="zh-CN" altLang="en-US" smtClean="0"/>
              <a:t>6</a:t>
            </a:fld>
            <a:endParaRPr lang="zh-CN" altLang="en-US"/>
          </a:p>
        </p:txBody>
      </p:sp>
    </p:spTree>
    <p:extLst>
      <p:ext uri="{BB962C8B-B14F-4D97-AF65-F5344CB8AC3E}">
        <p14:creationId xmlns:p14="http://schemas.microsoft.com/office/powerpoint/2010/main" val="60690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532A91-2C23-42E3-ADBA-F41D967F51D0}" type="slidenum">
              <a:rPr lang="zh-CN" altLang="en-US" smtClean="0"/>
              <a:t>28</a:t>
            </a:fld>
            <a:endParaRPr lang="zh-CN" altLang="en-US"/>
          </a:p>
        </p:txBody>
      </p:sp>
    </p:spTree>
    <p:extLst>
      <p:ext uri="{BB962C8B-B14F-4D97-AF65-F5344CB8AC3E}">
        <p14:creationId xmlns:p14="http://schemas.microsoft.com/office/powerpoint/2010/main" val="351334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532A91-2C23-42E3-ADBA-F41D967F51D0}" type="slidenum">
              <a:rPr lang="zh-CN" altLang="en-US" smtClean="0"/>
              <a:t>32</a:t>
            </a:fld>
            <a:endParaRPr lang="zh-CN" altLang="en-US"/>
          </a:p>
        </p:txBody>
      </p:sp>
    </p:spTree>
    <p:extLst>
      <p:ext uri="{BB962C8B-B14F-4D97-AF65-F5344CB8AC3E}">
        <p14:creationId xmlns:p14="http://schemas.microsoft.com/office/powerpoint/2010/main" val="18516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2969F-7F00-4FA9-AE22-885E25E0A13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AEF196B-BA73-4F72-A525-D8ED2762D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2850488-868F-4AD6-919B-9BE6F92A96D5}"/>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28B1E935-069C-4A81-B4AF-087E028DC1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6C464D-6E2A-4DAA-B44E-3BB002616335}"/>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409330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6788A-A0B8-400F-BE92-D5801D85433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01FFD6-806E-4189-A6CA-FCBBA7088E1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F21253-93F4-4912-9962-21E715307AC1}"/>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6255E797-712D-480F-AE17-33F76765EC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B42FA9-EFBA-4D34-9A4D-C0BC46F6EB58}"/>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199990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F55CC6-52AE-45DB-80C1-ED52528BA1A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65E9D6-16F8-4F23-9FB3-F2125D4FB86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C98DC7-C243-4028-9B0D-8FAB3205A52E}"/>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6BBF112D-80E1-4283-90B1-47A31C2B81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BBBF7-A1C5-4781-8426-C1EB030D2329}"/>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19003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8C42B-C109-45F3-892C-E4778DF2C4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8E1274-2731-4983-B2F7-94DF941BEA1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B037E3-85C4-438C-9977-41B494C1584B}"/>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3ECA7A89-78BA-47A3-A548-6D914DA4CA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C94A70-6294-41CB-BF97-EB2DE568EB03}"/>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2530583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19BAC-2E50-4FBB-98DA-E52FF6F810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3202315-90BD-4FBD-A186-8E421F73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64B727-D923-444D-8643-9E3D8643401C}"/>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B2AB6F92-809D-418C-80B7-9E26E34DB8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2F1B6-F7EF-4968-BA72-15816CD57E13}"/>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109975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B36C6-CACE-4959-8C3E-5A96D4ABEA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3B8FB2-577E-4957-BEF0-12977C5AFE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546B60F-CF09-4A17-8FEA-CEBF64801B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4BC2009-CE73-40D6-AFA8-745998A22964}"/>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6" name="页脚占位符 5">
            <a:extLst>
              <a:ext uri="{FF2B5EF4-FFF2-40B4-BE49-F238E27FC236}">
                <a16:creationId xmlns:a16="http://schemas.microsoft.com/office/drawing/2014/main" id="{B729471E-B8EF-4737-8BC9-AAC4266665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1F4D07-7816-42F7-B6F4-FAF2B488B186}"/>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834027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6D390-AD57-4E4C-B74C-9EAFF969C2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5915C2-50F5-4DBD-9F27-24043ED23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EFCB3D4-C369-4060-A014-F6083D08D28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C3B046C-9928-478A-8125-D3DB4417DB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378E087-0F72-4ABF-891F-78DA95F2B35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DC383B1-5029-44B2-BC79-C0A48AE15D39}"/>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8" name="页脚占位符 7">
            <a:extLst>
              <a:ext uri="{FF2B5EF4-FFF2-40B4-BE49-F238E27FC236}">
                <a16:creationId xmlns:a16="http://schemas.microsoft.com/office/drawing/2014/main" id="{73B2BD41-21E9-457D-AA7C-D7242646EA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7BA2DD-350F-42CD-A9EC-64AF479ADDBB}"/>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194018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C96FC-4561-4ED3-AA24-5934945E97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38ABE13-1BF9-4550-B1E8-9A68A10757C5}"/>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4" name="页脚占位符 3">
            <a:extLst>
              <a:ext uri="{FF2B5EF4-FFF2-40B4-BE49-F238E27FC236}">
                <a16:creationId xmlns:a16="http://schemas.microsoft.com/office/drawing/2014/main" id="{833CD5AA-8DA9-4E55-956D-A650A8AAAC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681459-DB5D-4E1C-BC34-48F4607D9A99}"/>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2272694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E77251-E984-4F49-B261-55609C78B849}"/>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3" name="页脚占位符 2">
            <a:extLst>
              <a:ext uri="{FF2B5EF4-FFF2-40B4-BE49-F238E27FC236}">
                <a16:creationId xmlns:a16="http://schemas.microsoft.com/office/drawing/2014/main" id="{54C060D6-23DB-4D16-80AA-0F9C70010A0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10B975-0DCE-4F2D-9DD9-AB37AF4A1802}"/>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4727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47674-F608-4654-AA54-049DB56B20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47EC4B1-5152-40EC-8ED6-AF3829725A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FFB9FED-F7DA-4FE5-AAE8-ABA98C61B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B58F182-C543-4DCC-86DA-2058071D3DD8}"/>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6" name="页脚占位符 5">
            <a:extLst>
              <a:ext uri="{FF2B5EF4-FFF2-40B4-BE49-F238E27FC236}">
                <a16:creationId xmlns:a16="http://schemas.microsoft.com/office/drawing/2014/main" id="{DEA8464B-EF3C-4402-B42A-B0319AE355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16E146-BEAB-4255-95AD-0425C5971C11}"/>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11012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B9905-5A95-4AF8-B144-E8840AC8D5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CDA8E30-B4A7-4319-A891-097FF8492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ED2936-89CE-454C-AE35-71AE2B48B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2F69C4-0008-4A3F-AA3C-0A519E562328}"/>
              </a:ext>
            </a:extLst>
          </p:cNvPr>
          <p:cNvSpPr>
            <a:spLocks noGrp="1"/>
          </p:cNvSpPr>
          <p:nvPr>
            <p:ph type="dt" sz="half" idx="10"/>
          </p:nvPr>
        </p:nvSpPr>
        <p:spPr/>
        <p:txBody>
          <a:bodyPr/>
          <a:lstStyle/>
          <a:p>
            <a:fld id="{8ED03551-4879-4AA3-BCA4-5C15EDBFD925}" type="datetimeFigureOut">
              <a:rPr lang="zh-CN" altLang="en-US" smtClean="0"/>
              <a:t>2019/7/25</a:t>
            </a:fld>
            <a:endParaRPr lang="zh-CN" altLang="en-US"/>
          </a:p>
        </p:txBody>
      </p:sp>
      <p:sp>
        <p:nvSpPr>
          <p:cNvPr id="6" name="页脚占位符 5">
            <a:extLst>
              <a:ext uri="{FF2B5EF4-FFF2-40B4-BE49-F238E27FC236}">
                <a16:creationId xmlns:a16="http://schemas.microsoft.com/office/drawing/2014/main" id="{6B1636C8-575D-4E54-9512-C80B2EF131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C3EC86-1BC3-4788-9A4A-B93A8D6013F2}"/>
              </a:ext>
            </a:extLst>
          </p:cNvPr>
          <p:cNvSpPr>
            <a:spLocks noGrp="1"/>
          </p:cNvSpPr>
          <p:nvPr>
            <p:ph type="sldNum" sz="quarter" idx="12"/>
          </p:nvPr>
        </p:nvSpPr>
        <p:spPr/>
        <p:txBody>
          <a:body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218753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D656D88-E8DB-46DF-8080-9B43D0C9A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C412FF3-897C-47CA-9F0D-4E8BF9918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69E777-1A1E-4D0D-8D15-1EFCE4C68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03551-4879-4AA3-BCA4-5C15EDBFD925}" type="datetimeFigureOut">
              <a:rPr lang="zh-CN" altLang="en-US" smtClean="0"/>
              <a:t>2019/7/25</a:t>
            </a:fld>
            <a:endParaRPr lang="zh-CN" altLang="en-US"/>
          </a:p>
        </p:txBody>
      </p:sp>
      <p:sp>
        <p:nvSpPr>
          <p:cNvPr id="5" name="页脚占位符 4">
            <a:extLst>
              <a:ext uri="{FF2B5EF4-FFF2-40B4-BE49-F238E27FC236}">
                <a16:creationId xmlns:a16="http://schemas.microsoft.com/office/drawing/2014/main" id="{BAE3C724-B89E-4F54-AB02-3421A4FC9E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6C9F5F-7DBD-4BC2-A6AE-598798943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94AE6-FBA4-4DB2-9267-0B58A0DFCB99}" type="slidenum">
              <a:rPr lang="zh-CN" altLang="en-US" smtClean="0"/>
              <a:t>‹#›</a:t>
            </a:fld>
            <a:endParaRPr lang="zh-CN" altLang="en-US"/>
          </a:p>
        </p:txBody>
      </p:sp>
    </p:spTree>
    <p:extLst>
      <p:ext uri="{BB962C8B-B14F-4D97-AF65-F5344CB8AC3E}">
        <p14:creationId xmlns:p14="http://schemas.microsoft.com/office/powerpoint/2010/main" val="369718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BF0F8-FF75-4188-936F-0F20C10899C4}"/>
              </a:ext>
            </a:extLst>
          </p:cNvPr>
          <p:cNvSpPr>
            <a:spLocks noGrp="1"/>
          </p:cNvSpPr>
          <p:nvPr>
            <p:ph type="ctrTitle"/>
          </p:nvPr>
        </p:nvSpPr>
        <p:spPr>
          <a:xfrm>
            <a:off x="844061" y="2036763"/>
            <a:ext cx="10503877" cy="2387600"/>
          </a:xfrm>
        </p:spPr>
        <p:txBody>
          <a:bodyPr>
            <a:normAutofit fontScale="90000"/>
          </a:bodyPr>
          <a:lstStyle/>
          <a:p>
            <a:r>
              <a:rPr lang="en-US" altLang="zh-CN" dirty="0"/>
              <a:t>A simply summary of </a:t>
            </a:r>
            <a:br>
              <a:rPr lang="en-US" altLang="zh-CN" dirty="0"/>
            </a:br>
            <a:r>
              <a:rPr lang="zh-CN" altLang="en-US" dirty="0"/>
              <a:t>“</a:t>
            </a:r>
            <a:r>
              <a:rPr lang="en-US" altLang="zh-CN" dirty="0"/>
              <a:t>The Workshop on Deep Learning and Computer Vision</a:t>
            </a:r>
            <a:r>
              <a:rPr lang="zh-CN" altLang="en-US" dirty="0"/>
              <a:t>”</a:t>
            </a:r>
          </a:p>
        </p:txBody>
      </p:sp>
    </p:spTree>
    <p:extLst>
      <p:ext uri="{BB962C8B-B14F-4D97-AF65-F5344CB8AC3E}">
        <p14:creationId xmlns:p14="http://schemas.microsoft.com/office/powerpoint/2010/main" val="2161119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a:xfrm>
            <a:off x="838200" y="365125"/>
            <a:ext cx="10515600" cy="5951269"/>
          </a:xfrm>
        </p:spPr>
        <p:txBody>
          <a:bodyPr/>
          <a:lstStyle/>
          <a:p>
            <a:r>
              <a:rPr lang="en-US" altLang="zh-CN" dirty="0"/>
              <a:t>     Deep learning model is essentially a mathematical model. Taking the derivation of BP Neural Network as an example, professor Cao introduces some problems in mathematical approximation of neural network. Some essential characteristics of neural network are also introduced.</a:t>
            </a:r>
            <a:endParaRPr lang="zh-CN" altLang="en-US" dirty="0"/>
          </a:p>
        </p:txBody>
      </p:sp>
    </p:spTree>
    <p:extLst>
      <p:ext uri="{BB962C8B-B14F-4D97-AF65-F5344CB8AC3E}">
        <p14:creationId xmlns:p14="http://schemas.microsoft.com/office/powerpoint/2010/main" val="330885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p:txBody>
          <a:bodyPr/>
          <a:lstStyle/>
          <a:p>
            <a:r>
              <a:rPr lang="en-US" altLang="zh-CN" dirty="0"/>
              <a:t>1* The Forward Artificial Neural Network</a:t>
            </a:r>
            <a:endParaRPr lang="zh-CN" altLang="en-US" dirty="0"/>
          </a:p>
        </p:txBody>
      </p:sp>
      <p:pic>
        <p:nvPicPr>
          <p:cNvPr id="5" name="图片 4">
            <a:extLst>
              <a:ext uri="{FF2B5EF4-FFF2-40B4-BE49-F238E27FC236}">
                <a16:creationId xmlns:a16="http://schemas.microsoft.com/office/drawing/2014/main" id="{3706CE46-00C7-4C7E-BB78-71CC04DED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944" y="1690688"/>
            <a:ext cx="3977060" cy="2717658"/>
          </a:xfrm>
          <a:prstGeom prst="rect">
            <a:avLst/>
          </a:prstGeom>
        </p:spPr>
      </p:pic>
      <p:sp>
        <p:nvSpPr>
          <p:cNvPr id="6" name="文本框 5">
            <a:extLst>
              <a:ext uri="{FF2B5EF4-FFF2-40B4-BE49-F238E27FC236}">
                <a16:creationId xmlns:a16="http://schemas.microsoft.com/office/drawing/2014/main" id="{4774FA08-90D6-4DCF-86EE-CC61763434D7}"/>
              </a:ext>
            </a:extLst>
          </p:cNvPr>
          <p:cNvSpPr txBox="1"/>
          <p:nvPr/>
        </p:nvSpPr>
        <p:spPr>
          <a:xfrm>
            <a:off x="1256134" y="4750142"/>
            <a:ext cx="3713870" cy="461665"/>
          </a:xfrm>
          <a:prstGeom prst="rect">
            <a:avLst/>
          </a:prstGeom>
          <a:noFill/>
        </p:spPr>
        <p:txBody>
          <a:bodyPr wrap="square" rtlCol="0">
            <a:spAutoFit/>
          </a:bodyPr>
          <a:lstStyle/>
          <a:p>
            <a:r>
              <a:rPr lang="en-US" altLang="zh-CN" sz="2400" dirty="0"/>
              <a:t>Logistic Regression model</a:t>
            </a:r>
            <a:endParaRPr lang="zh-CN" altLang="en-US" sz="2400" dirty="0"/>
          </a:p>
        </p:txBody>
      </p:sp>
      <p:sp>
        <p:nvSpPr>
          <p:cNvPr id="7" name="文本框 6">
            <a:extLst>
              <a:ext uri="{FF2B5EF4-FFF2-40B4-BE49-F238E27FC236}">
                <a16:creationId xmlns:a16="http://schemas.microsoft.com/office/drawing/2014/main" id="{0D488697-6A03-46C5-9AF6-DCC93C0F93DD}"/>
              </a:ext>
            </a:extLst>
          </p:cNvPr>
          <p:cNvSpPr txBox="1"/>
          <p:nvPr/>
        </p:nvSpPr>
        <p:spPr>
          <a:xfrm>
            <a:off x="3232637" y="5427829"/>
            <a:ext cx="5281247" cy="769441"/>
          </a:xfrm>
          <a:prstGeom prst="rect">
            <a:avLst/>
          </a:prstGeom>
          <a:noFill/>
        </p:spPr>
        <p:txBody>
          <a:bodyPr wrap="square" rtlCol="0">
            <a:spAutoFit/>
          </a:bodyPr>
          <a:lstStyle/>
          <a:p>
            <a:r>
              <a:rPr lang="en-US" altLang="zh-CN" sz="4400" dirty="0"/>
              <a:t>Perceptron Structure</a:t>
            </a:r>
            <a:endParaRPr lang="zh-CN" altLang="en-US" sz="4400" dirty="0"/>
          </a:p>
        </p:txBody>
      </p:sp>
      <p:sp>
        <p:nvSpPr>
          <p:cNvPr id="8" name="箭头: 右 7">
            <a:extLst>
              <a:ext uri="{FF2B5EF4-FFF2-40B4-BE49-F238E27FC236}">
                <a16:creationId xmlns:a16="http://schemas.microsoft.com/office/drawing/2014/main" id="{72C88919-CC47-4068-9512-3F52E33C26C7}"/>
              </a:ext>
            </a:extLst>
          </p:cNvPr>
          <p:cNvSpPr/>
          <p:nvPr/>
        </p:nvSpPr>
        <p:spPr>
          <a:xfrm>
            <a:off x="5528603" y="3094892"/>
            <a:ext cx="689317" cy="334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838594EB-5325-4EF8-8895-D3975D44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518" y="1690689"/>
            <a:ext cx="4154079" cy="2688662"/>
          </a:xfrm>
          <a:prstGeom prst="rect">
            <a:avLst/>
          </a:prstGeom>
        </p:spPr>
      </p:pic>
      <p:sp>
        <p:nvSpPr>
          <p:cNvPr id="11" name="文本框 10">
            <a:extLst>
              <a:ext uri="{FF2B5EF4-FFF2-40B4-BE49-F238E27FC236}">
                <a16:creationId xmlns:a16="http://schemas.microsoft.com/office/drawing/2014/main" id="{4F3C72D4-48B9-4DAD-8316-E6CBF1B09389}"/>
              </a:ext>
            </a:extLst>
          </p:cNvPr>
          <p:cNvSpPr txBox="1"/>
          <p:nvPr/>
        </p:nvSpPr>
        <p:spPr>
          <a:xfrm>
            <a:off x="6827809" y="4750141"/>
            <a:ext cx="4051495" cy="461665"/>
          </a:xfrm>
          <a:prstGeom prst="rect">
            <a:avLst/>
          </a:prstGeom>
          <a:noFill/>
        </p:spPr>
        <p:txBody>
          <a:bodyPr wrap="square" rtlCol="0">
            <a:spAutoFit/>
          </a:bodyPr>
          <a:lstStyle/>
          <a:p>
            <a:r>
              <a:rPr lang="en-US" altLang="zh-CN" sz="2400" dirty="0"/>
              <a:t>Feedforward neural network</a:t>
            </a:r>
            <a:endParaRPr lang="zh-CN" altLang="en-US" sz="2400" dirty="0"/>
          </a:p>
        </p:txBody>
      </p:sp>
    </p:spTree>
    <p:extLst>
      <p:ext uri="{BB962C8B-B14F-4D97-AF65-F5344CB8AC3E}">
        <p14:creationId xmlns:p14="http://schemas.microsoft.com/office/powerpoint/2010/main" val="205504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a:xfrm>
                <a:off x="950742" y="1265457"/>
                <a:ext cx="10515600" cy="5233817"/>
              </a:xfrm>
            </p:spPr>
            <p:txBody>
              <a:bodyPr>
                <a:normAutofit fontScale="90000"/>
              </a:bodyPr>
              <a:lstStyle/>
              <a:p>
                <a:r>
                  <a:rPr lang="en-US" altLang="zh-CN" sz="3200" dirty="0"/>
                  <a:t>Mathematical expression of single-layer perceptron</a:t>
                </a:r>
                <a:r>
                  <a:rPr lang="zh-CN" altLang="en-US" sz="3200" dirty="0"/>
                  <a:t>：</a:t>
                </a:r>
                <a:br>
                  <a:rPr lang="en-US" altLang="zh-CN" sz="3200" dirty="0"/>
                </a:br>
                <a:br>
                  <a:rPr lang="en-US" altLang="zh-CN" sz="2800" dirty="0"/>
                </a:br>
                <a:r>
                  <a:rPr lang="en-US" altLang="zh-CN" sz="2800" dirty="0"/>
                  <a:t>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𝑁</m:t>
                        </m:r>
                      </m:e>
                      <m: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sup>
                    </m:s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1</m:t>
                            </m:r>
                          </m:sub>
                        </m:sSub>
                      </m:sup>
                      <m:e>
                        <m:sSubSup>
                          <m:sSubSupPr>
                            <m:ctrlPr>
                              <a:rPr lang="en-US" altLang="zh-CN" sz="2800" b="0" i="1" smtClean="0">
                                <a:latin typeface="Cambria Math" panose="02040503050406030204" pitchFamily="18" charset="0"/>
                              </a:rPr>
                            </m:ctrlPr>
                          </m:sSubSupPr>
                          <m:e>
                            <m:r>
                              <a:rPr lang="zh-CN" altLang="en-US" sz="2800" b="0" i="1" smtClean="0">
                                <a:latin typeface="Cambria Math" panose="02040503050406030204" pitchFamily="18" charset="0"/>
                              </a:rPr>
                              <m:t>𝛽</m:t>
                            </m:r>
                          </m:e>
                          <m:sub>
                            <m:r>
                              <a:rPr lang="en-US" altLang="zh-CN" sz="2800" b="0" i="1" smtClean="0">
                                <a:latin typeface="Cambria Math" panose="02040503050406030204" pitchFamily="18" charset="0"/>
                              </a:rPr>
                              <m:t>𝑖</m:t>
                            </m:r>
                          </m:sub>
                          <m: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sup>
                        </m:sSubSup>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𝐺</m:t>
                            </m:r>
                          </m:e>
                          <m: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sup>
                        </m:sSup>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sub>
                          <m: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sup>
                        </m:sSubSup>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(1)</m:t>
                            </m:r>
                          </m:sup>
                        </m:sSubSup>
                        <m:r>
                          <a:rPr lang="en-US" altLang="zh-CN" sz="2800" b="0" i="1" smtClean="0">
                            <a:latin typeface="Cambria Math" panose="02040503050406030204" pitchFamily="18" charset="0"/>
                          </a:rPr>
                          <m:t>)</m:t>
                        </m:r>
                      </m:e>
                    </m:nary>
                  </m:oMath>
                </a14:m>
                <a:br>
                  <a:rPr lang="en-US" altLang="zh-CN" sz="2800" dirty="0"/>
                </a:br>
                <a:r>
                  <a:rPr lang="en-US" altLang="zh-CN" sz="2400" dirty="0"/>
                  <a:t>n is the number of inputs; G() is the activation function; w is the weight and b is the offset; β is A coefficient which is usually set to 1.</a:t>
                </a:r>
                <a:br>
                  <a:rPr lang="en-US" altLang="zh-CN" sz="2400" dirty="0"/>
                </a:br>
                <a:br>
                  <a:rPr lang="en-US" altLang="zh-CN" sz="2400" dirty="0"/>
                </a:br>
                <a:br>
                  <a:rPr lang="en-US" altLang="zh-CN" sz="2400" dirty="0"/>
                </a:br>
                <a:br>
                  <a:rPr lang="en-US" altLang="zh-CN" sz="2400" dirty="0"/>
                </a:br>
                <a:r>
                  <a:rPr lang="en-US" altLang="zh-CN" sz="3200" dirty="0"/>
                  <a:t>Extend to multiple hidden layers:</a:t>
                </a:r>
                <a:br>
                  <a:rPr lang="en-US" altLang="zh-CN" sz="3200" dirty="0"/>
                </a:br>
                <a:br>
                  <a:rPr lang="en-US" altLang="zh-CN" sz="3200" dirty="0"/>
                </a:br>
                <a:r>
                  <a:rPr lang="en-US" altLang="zh-CN" sz="3200" dirty="0"/>
                  <a:t>                      </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𝑁</m:t>
                        </m:r>
                      </m:e>
                      <m:sup>
                        <m:d>
                          <m:dPr>
                            <m:ctrlPr>
                              <a:rPr lang="en-US" altLang="zh-CN" sz="3200" i="1">
                                <a:latin typeface="Cambria Math" panose="02040503050406030204" pitchFamily="18" charset="0"/>
                              </a:rPr>
                            </m:ctrlPr>
                          </m:dPr>
                          <m:e>
                            <m:r>
                              <a:rPr lang="en-US" altLang="zh-CN" sz="3200" b="0" i="1" smtClean="0">
                                <a:latin typeface="Cambria Math" panose="02040503050406030204" pitchFamily="18" charset="0"/>
                              </a:rPr>
                              <m:t>𝐿</m:t>
                            </m:r>
                          </m:e>
                        </m:d>
                      </m:sup>
                    </m:s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𝑥</m:t>
                        </m:r>
                      </m:e>
                    </m:d>
                    <m:r>
                      <a:rPr lang="en-US" altLang="zh-CN" sz="3200" i="1">
                        <a:latin typeface="Cambria Math" panose="02040503050406030204" pitchFamily="18" charset="0"/>
                      </a:rPr>
                      <m:t>=</m:t>
                    </m:r>
                  </m:oMath>
                </a14:m>
                <a:r>
                  <a:rPr lang="en-US" altLang="zh-CN" sz="3200" dirty="0"/>
                  <a:t> </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𝑁</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𝐿</m:t>
                            </m:r>
                          </m:e>
                        </m:d>
                      </m:sup>
                    </m:sSup>
                    <m:d>
                      <m:dPr>
                        <m:ctrlPr>
                          <a:rPr lang="en-US" altLang="zh-CN" sz="3200" i="1">
                            <a:latin typeface="Cambria Math" panose="02040503050406030204" pitchFamily="18" charset="0"/>
                          </a:rPr>
                        </m:ctrlPr>
                      </m:dPr>
                      <m:e>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𝑁</m:t>
                            </m:r>
                          </m:e>
                          <m: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𝐿</m:t>
                                </m:r>
                                <m:r>
                                  <a:rPr lang="en-US" altLang="zh-CN" sz="3200" b="0" i="1" smtClean="0">
                                    <a:latin typeface="Cambria Math" panose="02040503050406030204" pitchFamily="18" charset="0"/>
                                  </a:rPr>
                                  <m:t>−1</m:t>
                                </m:r>
                              </m:e>
                            </m:d>
                          </m:sup>
                        </m:sSup>
                        <m:d>
                          <m:dPr>
                            <m:ctrlPr>
                              <a:rPr lang="en-US" altLang="zh-CN" sz="3200" i="1">
                                <a:latin typeface="Cambria Math" panose="02040503050406030204" pitchFamily="18" charset="0"/>
                              </a:rPr>
                            </m:ctrlPr>
                          </m:dPr>
                          <m:e>
                            <m:r>
                              <a:rPr lang="en-US" altLang="zh-CN" sz="3200" i="1">
                                <a:latin typeface="Cambria Math" panose="02040503050406030204" pitchFamily="18" charset="0"/>
                              </a:rPr>
                              <m:t>𝑥</m:t>
                            </m:r>
                          </m:e>
                        </m:d>
                      </m:e>
                    </m:d>
                  </m:oMath>
                </a14:m>
                <a:br>
                  <a:rPr lang="en-US" altLang="zh-CN" sz="3200" dirty="0"/>
                </a:br>
                <a:br>
                  <a:rPr lang="en-US" altLang="zh-CN" sz="3200" dirty="0"/>
                </a:br>
                <a:r>
                  <a:rPr lang="en-US" altLang="zh-CN" sz="3200" dirty="0"/>
                  <a:t>This is a simple forward propagation process of BP neural network.</a:t>
                </a:r>
                <a:br>
                  <a:rPr lang="en-US" altLang="zh-CN" sz="3200" dirty="0"/>
                </a:br>
                <a:br>
                  <a:rPr lang="en-US" altLang="zh-CN" sz="3200" dirty="0"/>
                </a:br>
                <a:br>
                  <a:rPr lang="en-US" altLang="zh-CN" sz="3200" dirty="0"/>
                </a:br>
                <a:endParaRPr lang="zh-CN" altLang="en-US" sz="3200" dirty="0"/>
              </a:p>
            </p:txBody>
          </p:sp>
        </mc:Choice>
        <mc:Fallback xmlns="">
          <p:sp>
            <p:nvSpPr>
              <p:cNvPr id="2" name="标题 1">
                <a:extLst>
                  <a:ext uri="{FF2B5EF4-FFF2-40B4-BE49-F238E27FC236}">
                    <a16:creationId xmlns:a16="http://schemas.microsoft.com/office/drawing/2014/main" id="{03DD35DA-E0E3-4C80-890C-D60B36D31147}"/>
                  </a:ext>
                </a:extLst>
              </p:cNvPr>
              <p:cNvSpPr>
                <a:spLocks noGrp="1" noRot="1" noChangeAspect="1" noMove="1" noResize="1" noEditPoints="1" noAdjustHandles="1" noChangeArrowheads="1" noChangeShapeType="1" noTextEdit="1"/>
              </p:cNvSpPr>
              <p:nvPr>
                <p:ph type="title"/>
              </p:nvPr>
            </p:nvSpPr>
            <p:spPr>
              <a:xfrm>
                <a:off x="950742" y="1265457"/>
                <a:ext cx="10515600" cy="5233817"/>
              </a:xfrm>
              <a:blipFill>
                <a:blip r:embed="rId2"/>
                <a:stretch>
                  <a:fillRect l="-1275" t="-10956"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578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a:xfrm>
            <a:off x="317695" y="365125"/>
            <a:ext cx="11353800" cy="1325563"/>
          </a:xfrm>
        </p:spPr>
        <p:txBody>
          <a:bodyPr/>
          <a:lstStyle/>
          <a:p>
            <a:r>
              <a:rPr lang="en-US" altLang="zh-CN" dirty="0"/>
              <a:t>Basic problems of deep neural network learning</a:t>
            </a:r>
            <a:endParaRPr lang="zh-CN" altLang="en-US" dirty="0"/>
          </a:p>
        </p:txBody>
      </p:sp>
      <p:sp>
        <p:nvSpPr>
          <p:cNvPr id="3" name="内容占位符 2">
            <a:extLst>
              <a:ext uri="{FF2B5EF4-FFF2-40B4-BE49-F238E27FC236}">
                <a16:creationId xmlns:a16="http://schemas.microsoft.com/office/drawing/2014/main" id="{1FFF6ABB-901E-47D4-BD87-F120F4E5C25F}"/>
              </a:ext>
            </a:extLst>
          </p:cNvPr>
          <p:cNvSpPr>
            <a:spLocks noGrp="1"/>
          </p:cNvSpPr>
          <p:nvPr>
            <p:ph idx="1"/>
          </p:nvPr>
        </p:nvSpPr>
        <p:spPr>
          <a:xfrm>
            <a:off x="838200" y="1825625"/>
            <a:ext cx="10515600" cy="4336024"/>
          </a:xfrm>
        </p:spPr>
        <p:txBody>
          <a:bodyPr>
            <a:normAutofit/>
          </a:bodyPr>
          <a:lstStyle/>
          <a:p>
            <a:r>
              <a:rPr lang="en-US" altLang="zh-CN" dirty="0"/>
              <a:t>(1) Deep Neural Network research boom.</a:t>
            </a:r>
          </a:p>
          <a:p>
            <a:r>
              <a:rPr lang="en-US" altLang="zh-CN" dirty="0"/>
              <a:t>(2) Great achievements have been made.</a:t>
            </a:r>
          </a:p>
          <a:p>
            <a:r>
              <a:rPr lang="en-US" altLang="zh-CN" dirty="0"/>
              <a:t>(3) There's no good mathematical theory to back it up.</a:t>
            </a:r>
          </a:p>
          <a:p>
            <a:r>
              <a:rPr lang="en-US" altLang="zh-CN" dirty="0"/>
              <a:t>(4) The lack of theory leads to the bottleneck of research.</a:t>
            </a:r>
          </a:p>
          <a:p>
            <a:r>
              <a:rPr lang="en-US" altLang="zh-CN" dirty="0"/>
              <a:t>(5) The research of neural network involves approximation theory, probability theory, statistics, convex analysis, algorithm complexity analysis and so on.</a:t>
            </a:r>
          </a:p>
          <a:p>
            <a:pPr marL="0" indent="0">
              <a:buNone/>
            </a:pPr>
            <a:r>
              <a:rPr lang="en-US" altLang="zh-CN" sz="5400" dirty="0"/>
              <a:t>……</a:t>
            </a:r>
            <a:endParaRPr lang="zh-CN" altLang="en-US" sz="5400" dirty="0"/>
          </a:p>
        </p:txBody>
      </p:sp>
    </p:spTree>
    <p:extLst>
      <p:ext uri="{BB962C8B-B14F-4D97-AF65-F5344CB8AC3E}">
        <p14:creationId xmlns:p14="http://schemas.microsoft.com/office/powerpoint/2010/main" val="119417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a:xfrm>
            <a:off x="838200" y="646478"/>
            <a:ext cx="10515600" cy="1325563"/>
          </a:xfrm>
        </p:spPr>
        <p:txBody>
          <a:bodyPr/>
          <a:lstStyle/>
          <a:p>
            <a:r>
              <a:rPr lang="en-US" altLang="zh-CN" dirty="0"/>
              <a:t>2* Approximation of Deep Neural Networks</a:t>
            </a:r>
            <a:endParaRPr lang="zh-CN" altLang="en-US" dirty="0"/>
          </a:p>
        </p:txBody>
      </p:sp>
      <p:sp>
        <p:nvSpPr>
          <p:cNvPr id="3" name="内容占位符 2">
            <a:extLst>
              <a:ext uri="{FF2B5EF4-FFF2-40B4-BE49-F238E27FC236}">
                <a16:creationId xmlns:a16="http://schemas.microsoft.com/office/drawing/2014/main" id="{1FFF6ABB-901E-47D4-BD87-F120F4E5C25F}"/>
              </a:ext>
            </a:extLst>
          </p:cNvPr>
          <p:cNvSpPr>
            <a:spLocks noGrp="1"/>
          </p:cNvSpPr>
          <p:nvPr>
            <p:ph idx="1"/>
          </p:nvPr>
        </p:nvSpPr>
        <p:spPr>
          <a:xfrm>
            <a:off x="838200" y="2486807"/>
            <a:ext cx="10515600" cy="2760443"/>
          </a:xfrm>
        </p:spPr>
        <p:txBody>
          <a:bodyPr/>
          <a:lstStyle/>
          <a:p>
            <a:r>
              <a:rPr lang="en-US" altLang="zh-CN" dirty="0"/>
              <a:t>Q1: Basic problems and significance of deep neural network approximation</a:t>
            </a:r>
          </a:p>
          <a:p>
            <a:r>
              <a:rPr lang="en-US" altLang="zh-CN" dirty="0"/>
              <a:t>Q2: Dense problem of deep neural network approximation</a:t>
            </a:r>
          </a:p>
          <a:p>
            <a:r>
              <a:rPr lang="en-US" altLang="zh-CN" dirty="0"/>
              <a:t>Q3: The complexity of deep neural network approximation</a:t>
            </a:r>
          </a:p>
          <a:p>
            <a:r>
              <a:rPr lang="en-US" altLang="zh-CN" dirty="0"/>
              <a:t>Q4: Algorithm problem of deep neural network approximation</a:t>
            </a:r>
            <a:endParaRPr lang="zh-CN" altLang="en-US" dirty="0"/>
          </a:p>
        </p:txBody>
      </p:sp>
    </p:spTree>
    <p:extLst>
      <p:ext uri="{BB962C8B-B14F-4D97-AF65-F5344CB8AC3E}">
        <p14:creationId xmlns:p14="http://schemas.microsoft.com/office/powerpoint/2010/main" val="752978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p:txBody>
          <a:bodyPr/>
          <a:lstStyle/>
          <a:p>
            <a:r>
              <a:rPr lang="en-US" altLang="zh-CN" dirty="0"/>
              <a:t>Dense problem</a:t>
            </a:r>
            <a:endParaRPr lang="zh-CN" altLang="en-US" dirty="0"/>
          </a:p>
        </p:txBody>
      </p:sp>
      <p:sp>
        <p:nvSpPr>
          <p:cNvPr id="3" name="内容占位符 2">
            <a:extLst>
              <a:ext uri="{FF2B5EF4-FFF2-40B4-BE49-F238E27FC236}">
                <a16:creationId xmlns:a16="http://schemas.microsoft.com/office/drawing/2014/main" id="{1FFF6ABB-901E-47D4-BD87-F120F4E5C25F}"/>
              </a:ext>
            </a:extLst>
          </p:cNvPr>
          <p:cNvSpPr>
            <a:spLocks noGrp="1"/>
          </p:cNvSpPr>
          <p:nvPr>
            <p:ph idx="1"/>
          </p:nvPr>
        </p:nvSpPr>
        <p:spPr/>
        <p:txBody>
          <a:bodyPr>
            <a:normAutofit/>
          </a:bodyPr>
          <a:lstStyle/>
          <a:p>
            <a:r>
              <a:rPr lang="en-US" altLang="zh-CN" dirty="0"/>
              <a:t>In 1989, </a:t>
            </a:r>
            <a:r>
              <a:rPr lang="en-US" altLang="zh-CN" dirty="0" err="1"/>
              <a:t>Hornik</a:t>
            </a:r>
            <a:r>
              <a:rPr lang="en-US" altLang="zh-CN" dirty="0"/>
              <a:t> proved the Universal Approximation Theorem. A multilayer neural network can approximate a continuous function of any complexity with any accuracy only by a hidden layer containing enough neurons.</a:t>
            </a:r>
          </a:p>
          <a:p>
            <a:r>
              <a:rPr lang="en-US" altLang="zh-CN" dirty="0"/>
              <a:t>Higher dimensional continuous functions can be accurately represented by simple combinations of unary functions. This conclusion was proved by the Soviet scientist </a:t>
            </a:r>
            <a:r>
              <a:rPr lang="en-US" altLang="zh-CN" dirty="0" err="1"/>
              <a:t>komokorov</a:t>
            </a:r>
            <a:r>
              <a:rPr lang="en-US" altLang="zh-CN" dirty="0"/>
              <a:t> in 1957. This is very similar to neural networks.</a:t>
            </a:r>
          </a:p>
          <a:p>
            <a:r>
              <a:rPr lang="en-US" altLang="zh-CN" dirty="0"/>
              <a:t>However, there is no complete proof for convolutional network</a:t>
            </a:r>
            <a:endParaRPr lang="zh-CN" altLang="en-US" dirty="0"/>
          </a:p>
        </p:txBody>
      </p:sp>
    </p:spTree>
    <p:extLst>
      <p:ext uri="{BB962C8B-B14F-4D97-AF65-F5344CB8AC3E}">
        <p14:creationId xmlns:p14="http://schemas.microsoft.com/office/powerpoint/2010/main" val="2060835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D35DA-E0E3-4C80-890C-D60B36D31147}"/>
              </a:ext>
            </a:extLst>
          </p:cNvPr>
          <p:cNvSpPr>
            <a:spLocks noGrp="1"/>
          </p:cNvSpPr>
          <p:nvPr>
            <p:ph type="title"/>
          </p:nvPr>
        </p:nvSpPr>
        <p:spPr/>
        <p:txBody>
          <a:bodyPr/>
          <a:lstStyle/>
          <a:p>
            <a:r>
              <a:rPr lang="en-US" altLang="zh-CN" dirty="0"/>
              <a:t>Complexity problem</a:t>
            </a:r>
            <a:endParaRPr lang="zh-CN" altLang="en-US" dirty="0"/>
          </a:p>
        </p:txBody>
      </p:sp>
      <p:sp>
        <p:nvSpPr>
          <p:cNvPr id="3" name="内容占位符 2">
            <a:extLst>
              <a:ext uri="{FF2B5EF4-FFF2-40B4-BE49-F238E27FC236}">
                <a16:creationId xmlns:a16="http://schemas.microsoft.com/office/drawing/2014/main" id="{1FFF6ABB-901E-47D4-BD87-F120F4E5C25F}"/>
              </a:ext>
            </a:extLst>
          </p:cNvPr>
          <p:cNvSpPr>
            <a:spLocks noGrp="1"/>
          </p:cNvSpPr>
          <p:nvPr>
            <p:ph idx="1"/>
          </p:nvPr>
        </p:nvSpPr>
        <p:spPr/>
        <p:txBody>
          <a:bodyPr/>
          <a:lstStyle/>
          <a:p>
            <a:r>
              <a:rPr lang="en-US" altLang="zh-CN" dirty="0"/>
              <a:t>Function construction is an important problem in approximation theory.</a:t>
            </a:r>
          </a:p>
          <a:p>
            <a:pPr marL="0" indent="0">
              <a:buNone/>
            </a:pPr>
            <a:endParaRPr lang="en-US" altLang="zh-CN" dirty="0"/>
          </a:p>
          <a:p>
            <a:r>
              <a:rPr lang="en-US" altLang="zh-CN" dirty="0"/>
              <a:t>The minimum and maximum values of the function are approximated by an error to find a suitable network structure</a:t>
            </a:r>
          </a:p>
          <a:p>
            <a:endParaRPr lang="en-US" altLang="zh-CN" dirty="0"/>
          </a:p>
          <a:p>
            <a:endParaRPr lang="zh-CN" altLang="en-US" dirty="0"/>
          </a:p>
        </p:txBody>
      </p:sp>
    </p:spTree>
    <p:extLst>
      <p:ext uri="{BB962C8B-B14F-4D97-AF65-F5344CB8AC3E}">
        <p14:creationId xmlns:p14="http://schemas.microsoft.com/office/powerpoint/2010/main" val="2804131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Third Topic</a:t>
            </a:r>
            <a:r>
              <a:rPr lang="zh-CN" altLang="en-US" dirty="0"/>
              <a:t>：</a:t>
            </a:r>
            <a:br>
              <a:rPr lang="en-US" altLang="zh-CN" dirty="0"/>
            </a:br>
            <a:br>
              <a:rPr lang="en-US" altLang="zh-CN" dirty="0"/>
            </a:br>
            <a:r>
              <a:rPr lang="en-US" altLang="zh-CN" dirty="0"/>
              <a:t>Weakly Supervised Method </a:t>
            </a:r>
            <a:br>
              <a:rPr lang="en-US" altLang="zh-CN" dirty="0"/>
            </a:br>
            <a:r>
              <a:rPr lang="en-US" altLang="zh-CN" dirty="0"/>
              <a:t>for Computer Vision Application</a:t>
            </a:r>
            <a:br>
              <a:rPr lang="en-US" altLang="zh-CN" dirty="0"/>
            </a:br>
            <a:br>
              <a:rPr lang="en-US" altLang="zh-CN" dirty="0"/>
            </a:br>
            <a:r>
              <a:rPr lang="en-US" altLang="zh-CN" dirty="0"/>
              <a:t>                                       ——Yi Yang</a:t>
            </a:r>
            <a:br>
              <a:rPr lang="en-US" altLang="zh-CN" dirty="0"/>
            </a:br>
            <a:br>
              <a:rPr lang="zh-CN" altLang="en-US" dirty="0"/>
            </a:br>
            <a:endParaRPr lang="zh-CN" altLang="en-US" dirty="0"/>
          </a:p>
        </p:txBody>
      </p:sp>
    </p:spTree>
    <p:extLst>
      <p:ext uri="{BB962C8B-B14F-4D97-AF65-F5344CB8AC3E}">
        <p14:creationId xmlns:p14="http://schemas.microsoft.com/office/powerpoint/2010/main" val="116671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700BA-FECC-4C96-90E7-87025A94B66B}"/>
              </a:ext>
            </a:extLst>
          </p:cNvPr>
          <p:cNvSpPr>
            <a:spLocks noGrp="1"/>
          </p:cNvSpPr>
          <p:nvPr>
            <p:ph type="title"/>
          </p:nvPr>
        </p:nvSpPr>
        <p:spPr/>
        <p:txBody>
          <a:bodyPr/>
          <a:lstStyle/>
          <a:p>
            <a:r>
              <a:rPr lang="en-US" altLang="zh-CN" dirty="0"/>
              <a:t>What is weak Supervised Learning?</a:t>
            </a:r>
            <a:endParaRPr lang="zh-CN" altLang="en-US" dirty="0"/>
          </a:p>
        </p:txBody>
      </p:sp>
      <p:sp>
        <p:nvSpPr>
          <p:cNvPr id="3" name="内容占位符 2">
            <a:extLst>
              <a:ext uri="{FF2B5EF4-FFF2-40B4-BE49-F238E27FC236}">
                <a16:creationId xmlns:a16="http://schemas.microsoft.com/office/drawing/2014/main" id="{690248D7-4984-4D62-89D7-086A004484E2}"/>
              </a:ext>
            </a:extLst>
          </p:cNvPr>
          <p:cNvSpPr>
            <a:spLocks noGrp="1"/>
          </p:cNvSpPr>
          <p:nvPr>
            <p:ph idx="1"/>
          </p:nvPr>
        </p:nvSpPr>
        <p:spPr/>
        <p:txBody>
          <a:bodyPr>
            <a:normAutofit/>
          </a:bodyPr>
          <a:lstStyle/>
          <a:p>
            <a:r>
              <a:rPr lang="en-US" altLang="zh-CN" dirty="0"/>
              <a:t>The samples used in the supervised learning requirements training model are labeled.</a:t>
            </a:r>
          </a:p>
          <a:p>
            <a:pPr marL="0" indent="0">
              <a:buNone/>
            </a:pPr>
            <a:endParaRPr lang="en-US" altLang="zh-CN" dirty="0"/>
          </a:p>
          <a:p>
            <a:r>
              <a:rPr lang="en-US" altLang="zh-CN" dirty="0"/>
              <a:t>Manual labeling costs a lot of labor and resources.</a:t>
            </a:r>
          </a:p>
          <a:p>
            <a:pPr marL="0" indent="0">
              <a:buNone/>
            </a:pPr>
            <a:endParaRPr lang="en-US" altLang="zh-CN" dirty="0"/>
          </a:p>
          <a:p>
            <a:r>
              <a:rPr lang="en-US" altLang="zh-CN" dirty="0"/>
              <a:t>Weak supervised learning (semi-supervised learning) USES a small amount of tagged data and a large amount of untagged data to complete the network training.</a:t>
            </a:r>
            <a:endParaRPr lang="zh-CN" altLang="en-US" dirty="0"/>
          </a:p>
        </p:txBody>
      </p:sp>
    </p:spTree>
    <p:extLst>
      <p:ext uri="{BB962C8B-B14F-4D97-AF65-F5344CB8AC3E}">
        <p14:creationId xmlns:p14="http://schemas.microsoft.com/office/powerpoint/2010/main" val="3336819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700BA-FECC-4C96-90E7-87025A94B6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90248D7-4984-4D62-89D7-086A004484E2}"/>
              </a:ext>
            </a:extLst>
          </p:cNvPr>
          <p:cNvSpPr>
            <a:spLocks noGrp="1"/>
          </p:cNvSpPr>
          <p:nvPr>
            <p:ph idx="1"/>
          </p:nvPr>
        </p:nvSpPr>
        <p:spPr/>
        <p:txBody>
          <a:bodyPr/>
          <a:lstStyle/>
          <a:p>
            <a:endParaRPr lang="zh-CN" altLang="en-US" dirty="0"/>
          </a:p>
        </p:txBody>
      </p:sp>
      <p:pic>
        <p:nvPicPr>
          <p:cNvPr id="4" name="图片 3" descr="C:\Users\86141\OneDrive\文档\Tencent Files\861414389\FileRecv\MobileFile\IMG_20190724_113354.jpg">
            <a:extLst>
              <a:ext uri="{FF2B5EF4-FFF2-40B4-BE49-F238E27FC236}">
                <a16:creationId xmlns:a16="http://schemas.microsoft.com/office/drawing/2014/main" id="{1395C56A-02E1-47FB-954B-0737E53699D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190080" y="-1986756"/>
            <a:ext cx="5811839" cy="10515599"/>
          </a:xfrm>
          <a:prstGeom prst="rect">
            <a:avLst/>
          </a:prstGeom>
          <a:noFill/>
          <a:ln>
            <a:noFill/>
          </a:ln>
        </p:spPr>
      </p:pic>
    </p:spTree>
    <p:extLst>
      <p:ext uri="{BB962C8B-B14F-4D97-AF65-F5344CB8AC3E}">
        <p14:creationId xmlns:p14="http://schemas.microsoft.com/office/powerpoint/2010/main" val="306507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First Topic</a:t>
            </a:r>
            <a:r>
              <a:rPr lang="zh-CN" altLang="en-US" dirty="0"/>
              <a:t>：</a:t>
            </a:r>
            <a:br>
              <a:rPr lang="en-US" altLang="zh-CN" dirty="0"/>
            </a:br>
            <a:br>
              <a:rPr lang="en-US" altLang="zh-CN" dirty="0"/>
            </a:br>
            <a:r>
              <a:rPr lang="en-US" altLang="zh-CN" dirty="0"/>
              <a:t>Some Critical Issues of Deep Learning</a:t>
            </a:r>
            <a:br>
              <a:rPr lang="en-US" altLang="zh-CN" dirty="0"/>
            </a:br>
            <a:br>
              <a:rPr lang="en-US" altLang="zh-CN" dirty="0"/>
            </a:br>
            <a:r>
              <a:rPr lang="en-US" altLang="zh-CN" dirty="0"/>
              <a:t>                                       ——XZ Wang</a:t>
            </a:r>
            <a:br>
              <a:rPr lang="en-US" altLang="zh-CN" dirty="0"/>
            </a:br>
            <a:br>
              <a:rPr lang="zh-CN" altLang="en-US" dirty="0"/>
            </a:br>
            <a:endParaRPr lang="zh-CN" altLang="en-US" dirty="0"/>
          </a:p>
        </p:txBody>
      </p:sp>
    </p:spTree>
    <p:extLst>
      <p:ext uri="{BB962C8B-B14F-4D97-AF65-F5344CB8AC3E}">
        <p14:creationId xmlns:p14="http://schemas.microsoft.com/office/powerpoint/2010/main" val="327841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Fourth Topic</a:t>
            </a:r>
            <a:r>
              <a:rPr lang="zh-CN" altLang="en-US" dirty="0"/>
              <a:t>：</a:t>
            </a:r>
            <a:br>
              <a:rPr lang="en-US" altLang="zh-CN" dirty="0"/>
            </a:br>
            <a:br>
              <a:rPr lang="en-US" altLang="zh-CN" dirty="0"/>
            </a:br>
            <a:r>
              <a:rPr lang="en-US" altLang="zh-CN" dirty="0"/>
              <a:t>Structural Deep Learning </a:t>
            </a:r>
            <a:br>
              <a:rPr lang="en-US" altLang="zh-CN" dirty="0"/>
            </a:br>
            <a:r>
              <a:rPr lang="en-US" altLang="zh-CN" dirty="0"/>
              <a:t>for Visual Identity and location</a:t>
            </a:r>
            <a:br>
              <a:rPr lang="en-US" altLang="zh-CN" dirty="0"/>
            </a:br>
            <a:br>
              <a:rPr lang="en-US" altLang="zh-CN" dirty="0"/>
            </a:br>
            <a:r>
              <a:rPr lang="en-US" altLang="zh-CN" dirty="0"/>
              <a:t>                                       ——WL Ouyang</a:t>
            </a:r>
            <a:br>
              <a:rPr lang="en-US" altLang="zh-CN" dirty="0"/>
            </a:br>
            <a:br>
              <a:rPr lang="zh-CN" altLang="en-US" dirty="0"/>
            </a:br>
            <a:endParaRPr lang="zh-CN" altLang="en-US" dirty="0"/>
          </a:p>
        </p:txBody>
      </p:sp>
    </p:spTree>
    <p:extLst>
      <p:ext uri="{BB962C8B-B14F-4D97-AF65-F5344CB8AC3E}">
        <p14:creationId xmlns:p14="http://schemas.microsoft.com/office/powerpoint/2010/main" val="3422181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700BA-FECC-4C96-90E7-87025A94B66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1ED2B3A-6F48-416D-A3EA-E552A39430EB}"/>
              </a:ext>
            </a:extLst>
          </p:cNvPr>
          <p:cNvPicPr>
            <a:picLocks noGrp="1" noChangeAspect="1"/>
          </p:cNvPicPr>
          <p:nvPr>
            <p:ph idx="1"/>
          </p:nvPr>
        </p:nvPicPr>
        <p:blipFill>
          <a:blip r:embed="rId2"/>
          <a:stretch>
            <a:fillRect/>
          </a:stretch>
        </p:blipFill>
        <p:spPr>
          <a:xfrm>
            <a:off x="838200" y="365125"/>
            <a:ext cx="10515599" cy="5761355"/>
          </a:xfrm>
          <a:prstGeom prst="rect">
            <a:avLst/>
          </a:prstGeom>
        </p:spPr>
      </p:pic>
    </p:spTree>
    <p:extLst>
      <p:ext uri="{BB962C8B-B14F-4D97-AF65-F5344CB8AC3E}">
        <p14:creationId xmlns:p14="http://schemas.microsoft.com/office/powerpoint/2010/main" val="270395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60334-6457-4A08-8C64-7255E9EFF1C6}"/>
              </a:ext>
            </a:extLst>
          </p:cNvPr>
          <p:cNvSpPr>
            <a:spLocks noGrp="1"/>
          </p:cNvSpPr>
          <p:nvPr>
            <p:ph type="title"/>
          </p:nvPr>
        </p:nvSpPr>
        <p:spPr/>
        <p:txBody>
          <a:bodyPr/>
          <a:lstStyle/>
          <a:p>
            <a:endParaRPr lang="zh-CN" altLang="en-US"/>
          </a:p>
        </p:txBody>
      </p:sp>
      <p:pic>
        <p:nvPicPr>
          <p:cNvPr id="4" name="内容占位符 3" descr="C:\Users\86141\OneDrive\文档\Tencent Files\861414389\FileRecv\MobileFile\IMG_20190719_104541.jpg">
            <a:extLst>
              <a:ext uri="{FF2B5EF4-FFF2-40B4-BE49-F238E27FC236}">
                <a16:creationId xmlns:a16="http://schemas.microsoft.com/office/drawing/2014/main" id="{5F036204-77D0-40EA-9406-75D5EE5BD2A4}"/>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7406" t="6020" r="9310" b="4143"/>
          <a:stretch/>
        </p:blipFill>
        <p:spPr bwMode="auto">
          <a:xfrm>
            <a:off x="838200" y="365126"/>
            <a:ext cx="10515600" cy="58527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759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60334-6457-4A08-8C64-7255E9EFF1C6}"/>
              </a:ext>
            </a:extLst>
          </p:cNvPr>
          <p:cNvSpPr>
            <a:spLocks noGrp="1"/>
          </p:cNvSpPr>
          <p:nvPr>
            <p:ph type="title"/>
          </p:nvPr>
        </p:nvSpPr>
        <p:spPr/>
        <p:txBody>
          <a:bodyPr/>
          <a:lstStyle/>
          <a:p>
            <a:endParaRPr lang="zh-CN" altLang="en-US"/>
          </a:p>
        </p:txBody>
      </p:sp>
      <p:pic>
        <p:nvPicPr>
          <p:cNvPr id="4" name="内容占位符 3" descr="C:\Users\86141\OneDrive\文档\Tencent Files\861414389\FileRecv\MobileFile\IMG_20190719_104712.jpg">
            <a:extLst>
              <a:ext uri="{FF2B5EF4-FFF2-40B4-BE49-F238E27FC236}">
                <a16:creationId xmlns:a16="http://schemas.microsoft.com/office/drawing/2014/main" id="{5630ACB3-96FD-448F-A954-C562D379F5EC}"/>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758" t="-174"/>
          <a:stretch/>
        </p:blipFill>
        <p:spPr bwMode="auto">
          <a:xfrm>
            <a:off x="838200" y="365126"/>
            <a:ext cx="10515599" cy="57613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4514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Fifth Topic</a:t>
            </a:r>
            <a:r>
              <a:rPr lang="zh-CN" altLang="en-US" dirty="0"/>
              <a:t>：</a:t>
            </a:r>
            <a:br>
              <a:rPr lang="en-US" altLang="zh-CN" dirty="0"/>
            </a:br>
            <a:br>
              <a:rPr lang="en-US" altLang="zh-CN" dirty="0"/>
            </a:br>
            <a:r>
              <a:rPr lang="en-US" altLang="zh-CN" dirty="0"/>
              <a:t>Behavior Analysis in Infrared Video and Application in Wisdom Campus</a:t>
            </a:r>
            <a:br>
              <a:rPr lang="en-US" altLang="zh-CN" dirty="0"/>
            </a:br>
            <a:br>
              <a:rPr lang="en-US" altLang="zh-CN" dirty="0"/>
            </a:br>
            <a:r>
              <a:rPr lang="en-US" altLang="zh-CN" dirty="0"/>
              <a:t>                                       ——CQ Gao</a:t>
            </a:r>
            <a:br>
              <a:rPr lang="en-US" altLang="zh-CN" dirty="0"/>
            </a:br>
            <a:br>
              <a:rPr lang="zh-CN" altLang="en-US" dirty="0"/>
            </a:br>
            <a:endParaRPr lang="zh-CN" altLang="en-US" dirty="0"/>
          </a:p>
        </p:txBody>
      </p:sp>
    </p:spTree>
    <p:extLst>
      <p:ext uri="{BB962C8B-B14F-4D97-AF65-F5344CB8AC3E}">
        <p14:creationId xmlns:p14="http://schemas.microsoft.com/office/powerpoint/2010/main" val="288496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60334-6457-4A08-8C64-7255E9EFF1C6}"/>
              </a:ext>
            </a:extLst>
          </p:cNvPr>
          <p:cNvSpPr>
            <a:spLocks noGrp="1"/>
          </p:cNvSpPr>
          <p:nvPr>
            <p:ph type="title"/>
          </p:nvPr>
        </p:nvSpPr>
        <p:spPr>
          <a:xfrm>
            <a:off x="838200" y="365125"/>
            <a:ext cx="10515600" cy="5993472"/>
          </a:xfrm>
        </p:spPr>
        <p:txBody>
          <a:bodyPr/>
          <a:lstStyle/>
          <a:p>
            <a:r>
              <a:rPr lang="en-US" altLang="zh-CN" dirty="0"/>
              <a:t>Professor </a:t>
            </a:r>
            <a:r>
              <a:rPr lang="en-US" altLang="zh-CN" dirty="0" err="1"/>
              <a:t>gao</a:t>
            </a:r>
            <a:r>
              <a:rPr lang="en-US" altLang="zh-CN" dirty="0"/>
              <a:t> mainly talked about how to use infrared video for motion recognition. He also analyzes the target detection and recognition of students' behavior in the classroom.</a:t>
            </a:r>
            <a:endParaRPr lang="zh-CN" altLang="en-US" dirty="0"/>
          </a:p>
        </p:txBody>
      </p:sp>
    </p:spTree>
    <p:extLst>
      <p:ext uri="{BB962C8B-B14F-4D97-AF65-F5344CB8AC3E}">
        <p14:creationId xmlns:p14="http://schemas.microsoft.com/office/powerpoint/2010/main" val="1749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02174-728C-46F2-9A18-8AE3E59025ED}"/>
              </a:ext>
            </a:extLst>
          </p:cNvPr>
          <p:cNvSpPr>
            <a:spLocks noGrp="1"/>
          </p:cNvSpPr>
          <p:nvPr>
            <p:ph type="title"/>
          </p:nvPr>
        </p:nvSpPr>
        <p:spPr/>
        <p:txBody>
          <a:bodyPr/>
          <a:lstStyle/>
          <a:p>
            <a:r>
              <a:rPr lang="zh-CN" altLang="en-US" dirty="0">
                <a:effectLst/>
              </a:rPr>
              <a:t>（一）</a:t>
            </a:r>
            <a:r>
              <a:rPr lang="en-US" altLang="zh-CN" dirty="0">
                <a:effectLst/>
              </a:rPr>
              <a:t>Infrared Video Behavior Analysis </a:t>
            </a:r>
            <a:endParaRPr lang="zh-CN" altLang="en-US" dirty="0"/>
          </a:p>
        </p:txBody>
      </p:sp>
      <p:sp>
        <p:nvSpPr>
          <p:cNvPr id="3" name="内容占位符 2">
            <a:extLst>
              <a:ext uri="{FF2B5EF4-FFF2-40B4-BE49-F238E27FC236}">
                <a16:creationId xmlns:a16="http://schemas.microsoft.com/office/drawing/2014/main" id="{1AD2FAEF-4FA6-49A1-9A1B-A572F083968B}"/>
              </a:ext>
            </a:extLst>
          </p:cNvPr>
          <p:cNvSpPr>
            <a:spLocks noGrp="1"/>
          </p:cNvSpPr>
          <p:nvPr>
            <p:ph idx="1"/>
          </p:nvPr>
        </p:nvSpPr>
        <p:spPr/>
        <p:txBody>
          <a:bodyPr/>
          <a:lstStyle/>
          <a:p>
            <a:r>
              <a:rPr lang="en-US" altLang="zh-CN" dirty="0">
                <a:effectLst/>
              </a:rPr>
              <a:t>Why study infrared video? </a:t>
            </a:r>
            <a:endParaRPr lang="en-US" altLang="zh-CN" dirty="0"/>
          </a:p>
          <a:p>
            <a:pPr marL="0" indent="0">
              <a:buNone/>
            </a:pPr>
            <a:r>
              <a:rPr lang="en-US" altLang="zh-CN" dirty="0">
                <a:effectLst/>
              </a:rPr>
              <a:t>   Because Infrared video can be observed at night </a:t>
            </a:r>
            <a:r>
              <a:rPr lang="en-US" altLang="zh-CN" dirty="0"/>
              <a:t>it is good for      privacy.</a:t>
            </a:r>
          </a:p>
          <a:p>
            <a:r>
              <a:rPr lang="en-US" altLang="zh-CN" dirty="0">
                <a:effectLst/>
              </a:rPr>
              <a:t>What are the main difficulties? </a:t>
            </a:r>
            <a:r>
              <a:rPr lang="en-US" altLang="zh-CN" dirty="0"/>
              <a:t>How to Solve the Problem ?</a:t>
            </a:r>
          </a:p>
          <a:p>
            <a:pPr marL="0" indent="0">
              <a:buNone/>
            </a:pPr>
            <a:r>
              <a:rPr lang="en-US" altLang="zh-CN" dirty="0">
                <a:effectLst/>
              </a:rPr>
              <a:t>   Lack of Infrared Video Database .</a:t>
            </a:r>
          </a:p>
          <a:p>
            <a:pPr marL="0" indent="0">
              <a:buNone/>
            </a:pPr>
            <a:r>
              <a:rPr lang="en-US" altLang="zh-CN" dirty="0">
                <a:effectLst/>
              </a:rPr>
              <a:t>   </a:t>
            </a:r>
            <a:r>
              <a:rPr lang="en-US" altLang="zh-CN" b="1" dirty="0">
                <a:effectLst/>
              </a:rPr>
              <a:t>Converting Visible Video into Infrared Video By GAN.</a:t>
            </a:r>
            <a:endParaRPr lang="en-US" altLang="zh-CN" b="1" dirty="0"/>
          </a:p>
          <a:p>
            <a:pPr marL="0" indent="0">
              <a:buNone/>
            </a:pPr>
            <a:endParaRPr lang="zh-CN" altLang="en-US" dirty="0"/>
          </a:p>
        </p:txBody>
      </p:sp>
    </p:spTree>
    <p:extLst>
      <p:ext uri="{BB962C8B-B14F-4D97-AF65-F5344CB8AC3E}">
        <p14:creationId xmlns:p14="http://schemas.microsoft.com/office/powerpoint/2010/main" val="206006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4949057-5E2E-48A9-B054-A1792F97EEA5}"/>
              </a:ext>
            </a:extLst>
          </p:cNvPr>
          <p:cNvSpPr>
            <a:spLocks noGrp="1"/>
          </p:cNvSpPr>
          <p:nvPr>
            <p:ph idx="1"/>
          </p:nvPr>
        </p:nvSpPr>
        <p:spPr>
          <a:xfrm>
            <a:off x="379241" y="1636620"/>
            <a:ext cx="11408898" cy="4567232"/>
          </a:xfrm>
        </p:spPr>
        <p:txBody>
          <a:bodyPr>
            <a:normAutofit/>
          </a:bodyPr>
          <a:lstStyle/>
          <a:p>
            <a:r>
              <a:rPr lang="en-US" altLang="zh-CN" dirty="0"/>
              <a:t>For the crowded monitoring images, he proposed a head detection strategy based on </a:t>
            </a:r>
            <a:r>
              <a:rPr lang="en-US" altLang="zh-CN" dirty="0" err="1"/>
              <a:t>Adaboost</a:t>
            </a:r>
            <a:r>
              <a:rPr lang="en-US" altLang="zh-CN" dirty="0"/>
              <a:t> and CNN algorithm</a:t>
            </a:r>
          </a:p>
          <a:p>
            <a:endParaRPr lang="en-US" altLang="zh-CN" dirty="0"/>
          </a:p>
          <a:p>
            <a:r>
              <a:rPr lang="en-US" altLang="zh-CN" dirty="0"/>
              <a:t>adapted pipeline</a:t>
            </a:r>
          </a:p>
          <a:p>
            <a:pPr marL="0" indent="0">
              <a:buNone/>
            </a:pPr>
            <a:endParaRPr lang="en-US" altLang="zh-CN" dirty="0"/>
          </a:p>
          <a:p>
            <a:pPr marL="0" indent="0">
              <a:buNone/>
            </a:pPr>
            <a:br>
              <a:rPr lang="en-US" altLang="zh-CN" dirty="0"/>
            </a:br>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
        <p:nvSpPr>
          <p:cNvPr id="2" name="标题 1">
            <a:extLst>
              <a:ext uri="{FF2B5EF4-FFF2-40B4-BE49-F238E27FC236}">
                <a16:creationId xmlns:a16="http://schemas.microsoft.com/office/drawing/2014/main" id="{27C9797D-6985-48CC-B19F-D45092B560F5}"/>
              </a:ext>
            </a:extLst>
          </p:cNvPr>
          <p:cNvSpPr>
            <a:spLocks noGrp="1"/>
          </p:cNvSpPr>
          <p:nvPr>
            <p:ph type="title"/>
          </p:nvPr>
        </p:nvSpPr>
        <p:spPr>
          <a:xfrm>
            <a:off x="604911" y="365125"/>
            <a:ext cx="10748889" cy="1325563"/>
          </a:xfrm>
        </p:spPr>
        <p:txBody>
          <a:bodyPr/>
          <a:lstStyle/>
          <a:p>
            <a:r>
              <a:rPr lang="zh-CN" altLang="en-US" dirty="0"/>
              <a:t>（二）</a:t>
            </a:r>
            <a:r>
              <a:rPr lang="en-US" altLang="zh-CN" dirty="0"/>
              <a:t>Visual Analysis in Intelligent Campus </a:t>
            </a:r>
            <a:endParaRPr lang="zh-CN" altLang="en-US" dirty="0"/>
          </a:p>
        </p:txBody>
      </p:sp>
      <p:sp>
        <p:nvSpPr>
          <p:cNvPr id="6" name="矩形: 圆角 5">
            <a:extLst>
              <a:ext uri="{FF2B5EF4-FFF2-40B4-BE49-F238E27FC236}">
                <a16:creationId xmlns:a16="http://schemas.microsoft.com/office/drawing/2014/main" id="{A3C2AA04-D897-40DE-9618-FC2A34736FD0}"/>
              </a:ext>
            </a:extLst>
          </p:cNvPr>
          <p:cNvSpPr/>
          <p:nvPr/>
        </p:nvSpPr>
        <p:spPr>
          <a:xfrm>
            <a:off x="5278901" y="4064264"/>
            <a:ext cx="1609578" cy="97196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Raw Proposals</a:t>
            </a:r>
            <a:endParaRPr lang="zh-CN" altLang="en-US" dirty="0"/>
          </a:p>
        </p:txBody>
      </p:sp>
      <p:sp>
        <p:nvSpPr>
          <p:cNvPr id="9" name="矩形: 圆角 8">
            <a:extLst>
              <a:ext uri="{FF2B5EF4-FFF2-40B4-BE49-F238E27FC236}">
                <a16:creationId xmlns:a16="http://schemas.microsoft.com/office/drawing/2014/main" id="{850C4BB5-5B9A-43ED-8E4B-F32FDDEC9829}"/>
              </a:ext>
            </a:extLst>
          </p:cNvPr>
          <p:cNvSpPr/>
          <p:nvPr/>
        </p:nvSpPr>
        <p:spPr>
          <a:xfrm>
            <a:off x="7453242" y="4064264"/>
            <a:ext cx="1609578" cy="97196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CNN classification</a:t>
            </a:r>
            <a:endParaRPr lang="zh-CN" altLang="en-US" dirty="0"/>
          </a:p>
        </p:txBody>
      </p:sp>
      <p:sp>
        <p:nvSpPr>
          <p:cNvPr id="10" name="矩形: 圆角 9">
            <a:extLst>
              <a:ext uri="{FF2B5EF4-FFF2-40B4-BE49-F238E27FC236}">
                <a16:creationId xmlns:a16="http://schemas.microsoft.com/office/drawing/2014/main" id="{E0FFCB75-11CB-4C32-B3A4-614B05BBB086}"/>
              </a:ext>
            </a:extLst>
          </p:cNvPr>
          <p:cNvSpPr/>
          <p:nvPr/>
        </p:nvSpPr>
        <p:spPr>
          <a:xfrm>
            <a:off x="9607059" y="4064264"/>
            <a:ext cx="1609578" cy="97196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results</a:t>
            </a:r>
            <a:endParaRPr lang="zh-CN" altLang="en-US" dirty="0"/>
          </a:p>
        </p:txBody>
      </p:sp>
      <p:sp>
        <p:nvSpPr>
          <p:cNvPr id="15" name="箭头: 右 14">
            <a:extLst>
              <a:ext uri="{FF2B5EF4-FFF2-40B4-BE49-F238E27FC236}">
                <a16:creationId xmlns:a16="http://schemas.microsoft.com/office/drawing/2014/main" id="{D62D676C-BF95-411D-98C1-B507063FE680}"/>
              </a:ext>
            </a:extLst>
          </p:cNvPr>
          <p:cNvSpPr/>
          <p:nvPr/>
        </p:nvSpPr>
        <p:spPr>
          <a:xfrm>
            <a:off x="4724400" y="4467114"/>
            <a:ext cx="538677" cy="166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93C44DE2-2518-4E19-A587-99F2B697FA2B}"/>
              </a:ext>
            </a:extLst>
          </p:cNvPr>
          <p:cNvSpPr/>
          <p:nvPr/>
        </p:nvSpPr>
        <p:spPr>
          <a:xfrm>
            <a:off x="6914565" y="4487251"/>
            <a:ext cx="538677" cy="166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786AE4CD-53E5-4F7E-B7CF-A66765EB3F94}"/>
              </a:ext>
            </a:extLst>
          </p:cNvPr>
          <p:cNvSpPr/>
          <p:nvPr/>
        </p:nvSpPr>
        <p:spPr>
          <a:xfrm>
            <a:off x="9052558" y="4464227"/>
            <a:ext cx="538677" cy="166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B58E97D-6309-44B9-92C6-2EA9751FD95B}"/>
              </a:ext>
            </a:extLst>
          </p:cNvPr>
          <p:cNvSpPr/>
          <p:nvPr/>
        </p:nvSpPr>
        <p:spPr>
          <a:xfrm>
            <a:off x="950743" y="4064270"/>
            <a:ext cx="1609578" cy="97196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Images from classroom</a:t>
            </a:r>
            <a:endParaRPr lang="zh-CN" altLang="en-US" dirty="0"/>
          </a:p>
        </p:txBody>
      </p:sp>
      <p:sp>
        <p:nvSpPr>
          <p:cNvPr id="14" name="箭头: 右 13">
            <a:extLst>
              <a:ext uri="{FF2B5EF4-FFF2-40B4-BE49-F238E27FC236}">
                <a16:creationId xmlns:a16="http://schemas.microsoft.com/office/drawing/2014/main" id="{8C64F802-7655-4191-B7BC-882A9D2CC369}"/>
              </a:ext>
            </a:extLst>
          </p:cNvPr>
          <p:cNvSpPr/>
          <p:nvPr/>
        </p:nvSpPr>
        <p:spPr>
          <a:xfrm>
            <a:off x="2560321" y="4467115"/>
            <a:ext cx="538677" cy="166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B6516A3-6609-4F01-A457-EB4ADBCEBC68}"/>
              </a:ext>
            </a:extLst>
          </p:cNvPr>
          <p:cNvSpPr/>
          <p:nvPr/>
        </p:nvSpPr>
        <p:spPr>
          <a:xfrm>
            <a:off x="3114822" y="4064269"/>
            <a:ext cx="1609578" cy="97196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Cascade </a:t>
            </a:r>
            <a:r>
              <a:rPr lang="en-US" altLang="zh-CN" dirty="0" err="1"/>
              <a:t>adaboost</a:t>
            </a:r>
            <a:r>
              <a:rPr lang="en-US" altLang="zh-CN" dirty="0"/>
              <a:t> detection</a:t>
            </a:r>
            <a:endParaRPr lang="zh-CN" altLang="en-US" dirty="0"/>
          </a:p>
        </p:txBody>
      </p:sp>
    </p:spTree>
    <p:extLst>
      <p:ext uri="{BB962C8B-B14F-4D97-AF65-F5344CB8AC3E}">
        <p14:creationId xmlns:p14="http://schemas.microsoft.com/office/powerpoint/2010/main" val="3665437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9A3768-AD33-42F9-9CDF-8FDFE751C9AB}"/>
              </a:ext>
            </a:extLst>
          </p:cNvPr>
          <p:cNvPicPr>
            <a:picLocks noChangeAspect="1"/>
          </p:cNvPicPr>
          <p:nvPr/>
        </p:nvPicPr>
        <p:blipFill>
          <a:blip r:embed="rId3"/>
          <a:stretch>
            <a:fillRect/>
          </a:stretch>
        </p:blipFill>
        <p:spPr>
          <a:xfrm>
            <a:off x="436097" y="660560"/>
            <a:ext cx="11039623" cy="6018653"/>
          </a:xfrm>
          <a:prstGeom prst="rect">
            <a:avLst/>
          </a:prstGeom>
        </p:spPr>
      </p:pic>
      <p:sp>
        <p:nvSpPr>
          <p:cNvPr id="2" name="文本框 1">
            <a:extLst>
              <a:ext uri="{FF2B5EF4-FFF2-40B4-BE49-F238E27FC236}">
                <a16:creationId xmlns:a16="http://schemas.microsoft.com/office/drawing/2014/main" id="{A1040789-A522-4B85-99CC-5C2747280E35}"/>
              </a:ext>
            </a:extLst>
          </p:cNvPr>
          <p:cNvSpPr txBox="1"/>
          <p:nvPr/>
        </p:nvSpPr>
        <p:spPr>
          <a:xfrm>
            <a:off x="436098" y="147710"/>
            <a:ext cx="7695028" cy="861774"/>
          </a:xfrm>
          <a:prstGeom prst="rect">
            <a:avLst/>
          </a:prstGeom>
          <a:noFill/>
        </p:spPr>
        <p:txBody>
          <a:bodyPr wrap="square" rtlCol="0">
            <a:spAutoFit/>
          </a:bodyPr>
          <a:lstStyle/>
          <a:p>
            <a:r>
              <a:rPr lang="en-US" altLang="zh-CN" sz="3200" dirty="0"/>
              <a:t>Overview of  framework </a:t>
            </a:r>
            <a:br>
              <a:rPr lang="en-US" altLang="zh-CN" dirty="0"/>
            </a:br>
            <a:endParaRPr lang="zh-CN" altLang="en-US" dirty="0"/>
          </a:p>
        </p:txBody>
      </p:sp>
    </p:spTree>
    <p:extLst>
      <p:ext uri="{BB962C8B-B14F-4D97-AF65-F5344CB8AC3E}">
        <p14:creationId xmlns:p14="http://schemas.microsoft.com/office/powerpoint/2010/main" val="366702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758C5-3625-4FC6-BD11-204BA496AECA}"/>
              </a:ext>
            </a:extLst>
          </p:cNvPr>
          <p:cNvSpPr>
            <a:spLocks noGrp="1"/>
          </p:cNvSpPr>
          <p:nvPr>
            <p:ph type="title"/>
          </p:nvPr>
        </p:nvSpPr>
        <p:spPr/>
        <p:txBody>
          <a:bodyPr>
            <a:normAutofit fontScale="90000"/>
          </a:bodyPr>
          <a:lstStyle/>
          <a:p>
            <a:br>
              <a:rPr lang="en-US" altLang="zh-CN" sz="3600" dirty="0"/>
            </a:br>
            <a:r>
              <a:rPr lang="en-US" altLang="zh-CN" sz="3600" dirty="0"/>
              <a:t>How many stages should be used for the cascade detector.</a:t>
            </a:r>
            <a:r>
              <a:rPr lang="en-US" altLang="zh-CN" sz="2700" dirty="0"/>
              <a:t> </a:t>
            </a:r>
            <a:br>
              <a:rPr lang="en-US" altLang="zh-CN" sz="3200" dirty="0"/>
            </a:br>
            <a:endParaRPr lang="zh-CN" altLang="en-US" sz="3200" dirty="0"/>
          </a:p>
        </p:txBody>
      </p:sp>
      <p:pic>
        <p:nvPicPr>
          <p:cNvPr id="5" name="内容占位符 4">
            <a:extLst>
              <a:ext uri="{FF2B5EF4-FFF2-40B4-BE49-F238E27FC236}">
                <a16:creationId xmlns:a16="http://schemas.microsoft.com/office/drawing/2014/main" id="{09C088A6-0D8E-44B2-B499-927F72A0CBF1}"/>
              </a:ext>
            </a:extLst>
          </p:cNvPr>
          <p:cNvPicPr>
            <a:picLocks noGrp="1" noChangeAspect="1"/>
          </p:cNvPicPr>
          <p:nvPr>
            <p:ph idx="1"/>
          </p:nvPr>
        </p:nvPicPr>
        <p:blipFill>
          <a:blip r:embed="rId2"/>
          <a:stretch>
            <a:fillRect/>
          </a:stretch>
        </p:blipFill>
        <p:spPr>
          <a:xfrm>
            <a:off x="1018788" y="1986108"/>
            <a:ext cx="9848508" cy="2093521"/>
          </a:xfrm>
          <a:prstGeom prst="rect">
            <a:avLst/>
          </a:prstGeom>
        </p:spPr>
      </p:pic>
      <p:sp>
        <p:nvSpPr>
          <p:cNvPr id="6" name="矩形 5">
            <a:extLst>
              <a:ext uri="{FF2B5EF4-FFF2-40B4-BE49-F238E27FC236}">
                <a16:creationId xmlns:a16="http://schemas.microsoft.com/office/drawing/2014/main" id="{95475A0B-8EA0-4B67-92D8-0744E19E1E9C}"/>
              </a:ext>
            </a:extLst>
          </p:cNvPr>
          <p:cNvSpPr/>
          <p:nvPr/>
        </p:nvSpPr>
        <p:spPr>
          <a:xfrm>
            <a:off x="1120726" y="4375049"/>
            <a:ext cx="9387840" cy="1938992"/>
          </a:xfrm>
          <a:prstGeom prst="rect">
            <a:avLst/>
          </a:prstGeom>
        </p:spPr>
        <p:txBody>
          <a:bodyPr wrap="square">
            <a:spAutoFit/>
          </a:bodyPr>
          <a:lstStyle/>
          <a:p>
            <a:r>
              <a:rPr lang="en-US" altLang="zh-CN" sz="2400" dirty="0">
                <a:solidFill>
                  <a:srgbClr val="000000"/>
                </a:solidFill>
                <a:latin typeface="AdvOT863180fb"/>
              </a:rPr>
              <a:t>we can observe that the detector with 15 stages has the highest recall rate, with a precision of 0.33 which is comparatively acceptable. Thus, in this paper, we use the cascade detector </a:t>
            </a:r>
            <a:r>
              <a:rPr lang="en-US" altLang="zh-CN" sz="2400" dirty="0">
                <a:solidFill>
                  <a:srgbClr val="000000"/>
                </a:solidFill>
                <a:highlight>
                  <a:srgbClr val="FFFF00"/>
                </a:highlight>
                <a:latin typeface="AdvOT863180fb"/>
              </a:rPr>
              <a:t>with 15 stages </a:t>
            </a:r>
            <a:r>
              <a:rPr lang="en-US" altLang="zh-CN" sz="2400" dirty="0">
                <a:solidFill>
                  <a:srgbClr val="000000"/>
                </a:solidFill>
                <a:latin typeface="AdvOT863180fb"/>
              </a:rPr>
              <a:t>to detect head candidate regions</a:t>
            </a:r>
            <a:r>
              <a:rPr lang="en-US" altLang="zh-CN" sz="2400" dirty="0"/>
              <a:t> .</a:t>
            </a:r>
            <a:br>
              <a:rPr lang="en-US" altLang="zh-CN" sz="2400" dirty="0"/>
            </a:br>
            <a:endParaRPr lang="zh-CN" altLang="en-US" sz="2400" dirty="0"/>
          </a:p>
        </p:txBody>
      </p:sp>
    </p:spTree>
    <p:extLst>
      <p:ext uri="{BB962C8B-B14F-4D97-AF65-F5344CB8AC3E}">
        <p14:creationId xmlns:p14="http://schemas.microsoft.com/office/powerpoint/2010/main" val="1742747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78D7F-D1D2-47E0-8E66-7582BB1D8B65}"/>
              </a:ext>
            </a:extLst>
          </p:cNvPr>
          <p:cNvSpPr>
            <a:spLocks noGrp="1"/>
          </p:cNvSpPr>
          <p:nvPr>
            <p:ph type="title"/>
          </p:nvPr>
        </p:nvSpPr>
        <p:spPr>
          <a:xfrm>
            <a:off x="838200" y="365125"/>
            <a:ext cx="10515600" cy="6077878"/>
          </a:xfrm>
        </p:spPr>
        <p:txBody>
          <a:bodyPr/>
          <a:lstStyle/>
          <a:p>
            <a:r>
              <a:rPr lang="en-US" altLang="zh-CN" dirty="0"/>
              <a:t>    When we study Machine Learning, we have many bewildering questions. In fact, there are still a mass of aspects that are difficult to explain in Machine Learning, especially in mathematics.</a:t>
            </a:r>
            <a:br>
              <a:rPr lang="en-US" altLang="zh-CN" dirty="0"/>
            </a:br>
            <a:r>
              <a:rPr lang="en-US" altLang="zh-CN" dirty="0"/>
              <a:t>   Professor Wang talked much about it.</a:t>
            </a:r>
            <a:endParaRPr lang="zh-CN" altLang="en-US" dirty="0"/>
          </a:p>
        </p:txBody>
      </p:sp>
    </p:spTree>
    <p:extLst>
      <p:ext uri="{BB962C8B-B14F-4D97-AF65-F5344CB8AC3E}">
        <p14:creationId xmlns:p14="http://schemas.microsoft.com/office/powerpoint/2010/main" val="2157726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9B299-7BD2-4558-9061-21EE3340D0E6}"/>
              </a:ext>
            </a:extLst>
          </p:cNvPr>
          <p:cNvSpPr>
            <a:spLocks noGrp="1"/>
          </p:cNvSpPr>
          <p:nvPr>
            <p:ph type="title"/>
          </p:nvPr>
        </p:nvSpPr>
        <p:spPr/>
        <p:txBody>
          <a:bodyPr/>
          <a:lstStyle/>
          <a:p>
            <a:r>
              <a:rPr lang="en-US" altLang="zh-CN" dirty="0"/>
              <a:t>CNN architecture</a:t>
            </a:r>
            <a:endParaRPr lang="zh-CN" altLang="en-US" dirty="0"/>
          </a:p>
        </p:txBody>
      </p:sp>
      <p:pic>
        <p:nvPicPr>
          <p:cNvPr id="4" name="内容占位符 3">
            <a:extLst>
              <a:ext uri="{FF2B5EF4-FFF2-40B4-BE49-F238E27FC236}">
                <a16:creationId xmlns:a16="http://schemas.microsoft.com/office/drawing/2014/main" id="{15E0C042-9621-48E5-967B-ED7F63CEADFF}"/>
              </a:ext>
            </a:extLst>
          </p:cNvPr>
          <p:cNvPicPr>
            <a:picLocks noGrp="1" noChangeAspect="1"/>
          </p:cNvPicPr>
          <p:nvPr>
            <p:ph idx="1"/>
          </p:nvPr>
        </p:nvPicPr>
        <p:blipFill>
          <a:blip r:embed="rId2"/>
          <a:stretch>
            <a:fillRect/>
          </a:stretch>
        </p:blipFill>
        <p:spPr>
          <a:xfrm>
            <a:off x="510959" y="1802001"/>
            <a:ext cx="11170081" cy="3253997"/>
          </a:xfrm>
          <a:prstGeom prst="rect">
            <a:avLst/>
          </a:prstGeom>
        </p:spPr>
      </p:pic>
    </p:spTree>
    <p:extLst>
      <p:ext uri="{BB962C8B-B14F-4D97-AF65-F5344CB8AC3E}">
        <p14:creationId xmlns:p14="http://schemas.microsoft.com/office/powerpoint/2010/main" val="1650919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ED769-9139-4449-891B-16FB33D37617}"/>
              </a:ext>
            </a:extLst>
          </p:cNvPr>
          <p:cNvSpPr>
            <a:spLocks noGrp="1"/>
          </p:cNvSpPr>
          <p:nvPr>
            <p:ph type="title"/>
          </p:nvPr>
        </p:nvSpPr>
        <p:spPr/>
        <p:txBody>
          <a:bodyPr>
            <a:normAutofit fontScale="90000"/>
          </a:bodyPr>
          <a:lstStyle/>
          <a:p>
            <a:br>
              <a:rPr lang="en-US" altLang="zh-CN" dirty="0"/>
            </a:br>
            <a:r>
              <a:rPr lang="en-US" altLang="zh-CN" sz="4000" dirty="0"/>
              <a:t>Which layer should be used to extract feature </a:t>
            </a:r>
            <a:br>
              <a:rPr lang="en-US" altLang="zh-CN" dirty="0"/>
            </a:br>
            <a:endParaRPr lang="zh-CN" altLang="en-US" dirty="0"/>
          </a:p>
        </p:txBody>
      </p:sp>
      <p:pic>
        <p:nvPicPr>
          <p:cNvPr id="4" name="内容占位符 3">
            <a:extLst>
              <a:ext uri="{FF2B5EF4-FFF2-40B4-BE49-F238E27FC236}">
                <a16:creationId xmlns:a16="http://schemas.microsoft.com/office/drawing/2014/main" id="{86531A3A-EF69-47C5-87FD-9E9D5314FC8D}"/>
              </a:ext>
            </a:extLst>
          </p:cNvPr>
          <p:cNvPicPr>
            <a:picLocks noGrp="1" noChangeAspect="1"/>
          </p:cNvPicPr>
          <p:nvPr>
            <p:ph idx="1"/>
          </p:nvPr>
        </p:nvPicPr>
        <p:blipFill>
          <a:blip r:embed="rId2"/>
          <a:stretch>
            <a:fillRect/>
          </a:stretch>
        </p:blipFill>
        <p:spPr>
          <a:xfrm>
            <a:off x="838200" y="1743442"/>
            <a:ext cx="9214338" cy="2324503"/>
          </a:xfrm>
          <a:prstGeom prst="rect">
            <a:avLst/>
          </a:prstGeom>
        </p:spPr>
      </p:pic>
      <p:sp>
        <p:nvSpPr>
          <p:cNvPr id="5" name="矩形 4">
            <a:extLst>
              <a:ext uri="{FF2B5EF4-FFF2-40B4-BE49-F238E27FC236}">
                <a16:creationId xmlns:a16="http://schemas.microsoft.com/office/drawing/2014/main" id="{774C9A42-4808-42B1-8710-901ECCB473CA}"/>
              </a:ext>
            </a:extLst>
          </p:cNvPr>
          <p:cNvSpPr/>
          <p:nvPr/>
        </p:nvSpPr>
        <p:spPr>
          <a:xfrm>
            <a:off x="838200" y="4643568"/>
            <a:ext cx="9214338" cy="1231106"/>
          </a:xfrm>
          <a:prstGeom prst="rect">
            <a:avLst/>
          </a:prstGeom>
        </p:spPr>
        <p:txBody>
          <a:bodyPr wrap="square">
            <a:spAutoFit/>
          </a:bodyPr>
          <a:lstStyle/>
          <a:p>
            <a:r>
              <a:rPr lang="en-US" altLang="zh-CN" sz="2800" dirty="0">
                <a:solidFill>
                  <a:srgbClr val="000000"/>
                </a:solidFill>
                <a:latin typeface="AdvOT863180fb"/>
              </a:rPr>
              <a:t>We choose the output of </a:t>
            </a:r>
            <a:r>
              <a:rPr lang="en-US" altLang="zh-CN" sz="2800" dirty="0">
                <a:solidFill>
                  <a:srgbClr val="000000"/>
                </a:solidFill>
                <a:highlight>
                  <a:srgbClr val="FFFF00"/>
                </a:highlight>
                <a:latin typeface="AdvOT863180fb"/>
              </a:rPr>
              <a:t>Layer 4</a:t>
            </a:r>
            <a:r>
              <a:rPr lang="en-US" altLang="zh-CN" sz="2800" dirty="0">
                <a:solidFill>
                  <a:srgbClr val="000000"/>
                </a:solidFill>
                <a:latin typeface="AdvOT863180fb"/>
              </a:rPr>
              <a:t> as the feature representation in this paper.</a:t>
            </a:r>
            <a:r>
              <a:rPr lang="en-US" altLang="zh-CN" sz="2800" dirty="0"/>
              <a:t> </a:t>
            </a:r>
            <a:br>
              <a:rPr lang="en-US" altLang="zh-CN" dirty="0"/>
            </a:br>
            <a:endParaRPr lang="zh-CN" altLang="en-US" dirty="0"/>
          </a:p>
        </p:txBody>
      </p:sp>
    </p:spTree>
    <p:extLst>
      <p:ext uri="{BB962C8B-B14F-4D97-AF65-F5344CB8AC3E}">
        <p14:creationId xmlns:p14="http://schemas.microsoft.com/office/powerpoint/2010/main" val="53131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C0797-F230-44D0-A20D-F723FCDFE880}"/>
              </a:ext>
            </a:extLst>
          </p:cNvPr>
          <p:cNvSpPr>
            <a:spLocks noGrp="1"/>
          </p:cNvSpPr>
          <p:nvPr>
            <p:ph type="title"/>
          </p:nvPr>
        </p:nvSpPr>
        <p:spPr/>
        <p:txBody>
          <a:bodyPr>
            <a:normAutofit fontScale="90000"/>
          </a:bodyPr>
          <a:lstStyle/>
          <a:p>
            <a:br>
              <a:rPr lang="en-US" altLang="zh-CN" dirty="0"/>
            </a:br>
            <a:r>
              <a:rPr lang="en-US" altLang="zh-CN" dirty="0"/>
              <a:t>Results on our real surveillance dataset </a:t>
            </a:r>
            <a:br>
              <a:rPr lang="en-US" altLang="zh-CN" dirty="0"/>
            </a:br>
            <a:endParaRPr lang="zh-CN" altLang="en-US" dirty="0"/>
          </a:p>
        </p:txBody>
      </p:sp>
      <p:pic>
        <p:nvPicPr>
          <p:cNvPr id="4" name="内容占位符 3">
            <a:extLst>
              <a:ext uri="{FF2B5EF4-FFF2-40B4-BE49-F238E27FC236}">
                <a16:creationId xmlns:a16="http://schemas.microsoft.com/office/drawing/2014/main" id="{18888E50-B0A0-407B-B490-47E01B0B1B2A}"/>
              </a:ext>
            </a:extLst>
          </p:cNvPr>
          <p:cNvPicPr>
            <a:picLocks noGrp="1" noChangeAspect="1"/>
          </p:cNvPicPr>
          <p:nvPr>
            <p:ph idx="1"/>
          </p:nvPr>
        </p:nvPicPr>
        <p:blipFill>
          <a:blip r:embed="rId3"/>
          <a:stretch>
            <a:fillRect/>
          </a:stretch>
        </p:blipFill>
        <p:spPr>
          <a:xfrm>
            <a:off x="385845" y="1408828"/>
            <a:ext cx="4977479" cy="3665985"/>
          </a:xfrm>
          <a:prstGeom prst="rect">
            <a:avLst/>
          </a:prstGeom>
        </p:spPr>
      </p:pic>
      <p:pic>
        <p:nvPicPr>
          <p:cNvPr id="6" name="图片 5">
            <a:extLst>
              <a:ext uri="{FF2B5EF4-FFF2-40B4-BE49-F238E27FC236}">
                <a16:creationId xmlns:a16="http://schemas.microsoft.com/office/drawing/2014/main" id="{9FA97E0B-1E68-439E-A97C-0476CEE69C11}"/>
              </a:ext>
            </a:extLst>
          </p:cNvPr>
          <p:cNvPicPr>
            <a:picLocks noChangeAspect="1"/>
          </p:cNvPicPr>
          <p:nvPr/>
        </p:nvPicPr>
        <p:blipFill>
          <a:blip r:embed="rId4"/>
          <a:stretch>
            <a:fillRect/>
          </a:stretch>
        </p:blipFill>
        <p:spPr>
          <a:xfrm>
            <a:off x="5363324" y="1408828"/>
            <a:ext cx="5990476" cy="4800000"/>
          </a:xfrm>
          <a:prstGeom prst="rect">
            <a:avLst/>
          </a:prstGeom>
        </p:spPr>
      </p:pic>
      <p:sp>
        <p:nvSpPr>
          <p:cNvPr id="7" name="文本框 6">
            <a:extLst>
              <a:ext uri="{FF2B5EF4-FFF2-40B4-BE49-F238E27FC236}">
                <a16:creationId xmlns:a16="http://schemas.microsoft.com/office/drawing/2014/main" id="{EF879C8D-56F2-4753-B2E6-256DC210084F}"/>
              </a:ext>
            </a:extLst>
          </p:cNvPr>
          <p:cNvSpPr txBox="1"/>
          <p:nvPr/>
        </p:nvSpPr>
        <p:spPr>
          <a:xfrm>
            <a:off x="838200" y="5285498"/>
            <a:ext cx="4525124" cy="923330"/>
          </a:xfrm>
          <a:prstGeom prst="rect">
            <a:avLst/>
          </a:prstGeom>
          <a:noFill/>
        </p:spPr>
        <p:txBody>
          <a:bodyPr wrap="square" rtlCol="0">
            <a:spAutoFit/>
          </a:bodyPr>
          <a:lstStyle/>
          <a:p>
            <a:r>
              <a:rPr lang="en-US" altLang="zh-CN" dirty="0"/>
              <a:t>When the people becomes dense, the performance begins to degrade because of heave occlusion.</a:t>
            </a:r>
            <a:endParaRPr lang="zh-CN" altLang="en-US" dirty="0"/>
          </a:p>
        </p:txBody>
      </p:sp>
    </p:spTree>
    <p:extLst>
      <p:ext uri="{BB962C8B-B14F-4D97-AF65-F5344CB8AC3E}">
        <p14:creationId xmlns:p14="http://schemas.microsoft.com/office/powerpoint/2010/main" val="2408527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550468-566D-4D94-81A6-FA59FE0B0351}"/>
              </a:ext>
            </a:extLst>
          </p:cNvPr>
          <p:cNvPicPr>
            <a:picLocks noChangeAspect="1"/>
          </p:cNvPicPr>
          <p:nvPr/>
        </p:nvPicPr>
        <p:blipFill>
          <a:blip r:embed="rId2"/>
          <a:stretch>
            <a:fillRect/>
          </a:stretch>
        </p:blipFill>
        <p:spPr>
          <a:xfrm>
            <a:off x="281354" y="633046"/>
            <a:ext cx="11858828" cy="6077243"/>
          </a:xfrm>
          <a:prstGeom prst="rect">
            <a:avLst/>
          </a:prstGeom>
        </p:spPr>
      </p:pic>
    </p:spTree>
    <p:extLst>
      <p:ext uri="{BB962C8B-B14F-4D97-AF65-F5344CB8AC3E}">
        <p14:creationId xmlns:p14="http://schemas.microsoft.com/office/powerpoint/2010/main" val="333529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365F3-6E0F-4399-9A5A-CE32C19A5E03}"/>
              </a:ext>
            </a:extLst>
          </p:cNvPr>
          <p:cNvSpPr>
            <a:spLocks noGrp="1"/>
          </p:cNvSpPr>
          <p:nvPr>
            <p:ph type="title"/>
          </p:nvPr>
        </p:nvSpPr>
        <p:spPr/>
        <p:txBody>
          <a:bodyPr>
            <a:normAutofit fontScale="90000"/>
          </a:bodyPr>
          <a:lstStyle/>
          <a:p>
            <a:br>
              <a:rPr lang="en-US" altLang="zh-CN" dirty="0"/>
            </a:br>
            <a:r>
              <a:rPr lang="en-US" altLang="zh-CN" dirty="0"/>
              <a:t>What are the main difficulties? How to Solve the Problem ?</a:t>
            </a:r>
            <a:br>
              <a:rPr lang="en-US" altLang="zh-CN" dirty="0"/>
            </a:br>
            <a:endParaRPr lang="zh-CN" altLang="en-US" dirty="0"/>
          </a:p>
        </p:txBody>
      </p:sp>
      <p:sp>
        <p:nvSpPr>
          <p:cNvPr id="3" name="内容占位符 2">
            <a:extLst>
              <a:ext uri="{FF2B5EF4-FFF2-40B4-BE49-F238E27FC236}">
                <a16:creationId xmlns:a16="http://schemas.microsoft.com/office/drawing/2014/main" id="{60A694E3-C611-4F54-A706-C10DAE31B5F6}"/>
              </a:ext>
            </a:extLst>
          </p:cNvPr>
          <p:cNvSpPr>
            <a:spLocks noGrp="1"/>
          </p:cNvSpPr>
          <p:nvPr>
            <p:ph idx="1"/>
          </p:nvPr>
        </p:nvSpPr>
        <p:spPr/>
        <p:txBody>
          <a:bodyPr/>
          <a:lstStyle/>
          <a:p>
            <a:r>
              <a:rPr lang="en-US" altLang="zh-CN" dirty="0"/>
              <a:t>It is worth noting that some bags are easily recognized as heads by the CNNSVM classifier since they are very similar to heads if just focusing on the local region. However, if we add bag samples into the negative sample set to train the CNN-SVM classifier, this problem would be relived to some extent .</a:t>
            </a:r>
            <a:br>
              <a:rPr lang="en-US" altLang="zh-CN" dirty="0"/>
            </a:br>
            <a:br>
              <a:rPr lang="en-US" altLang="zh-CN" dirty="0"/>
            </a:br>
            <a:endParaRPr lang="zh-CN" altLang="en-US" dirty="0"/>
          </a:p>
        </p:txBody>
      </p:sp>
    </p:spTree>
    <p:extLst>
      <p:ext uri="{BB962C8B-B14F-4D97-AF65-F5344CB8AC3E}">
        <p14:creationId xmlns:p14="http://schemas.microsoft.com/office/powerpoint/2010/main" val="105738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Sixth Topic</a:t>
            </a:r>
            <a:r>
              <a:rPr lang="zh-CN" altLang="en-US" dirty="0"/>
              <a:t>：</a:t>
            </a:r>
            <a:br>
              <a:rPr lang="en-US" altLang="zh-CN" dirty="0"/>
            </a:br>
            <a:br>
              <a:rPr lang="en-US" altLang="zh-CN" dirty="0"/>
            </a:br>
            <a:r>
              <a:rPr lang="en-US" altLang="zh-CN" dirty="0"/>
              <a:t>From Self-Paced Learning to Meta learning</a:t>
            </a:r>
            <a:br>
              <a:rPr lang="en-US" altLang="zh-CN" dirty="0"/>
            </a:br>
            <a:br>
              <a:rPr lang="en-US" altLang="zh-CN" dirty="0"/>
            </a:br>
            <a:r>
              <a:rPr lang="en-US" altLang="zh-CN" dirty="0"/>
              <a:t>                                       ——DY Meng</a:t>
            </a:r>
            <a:br>
              <a:rPr lang="en-US" altLang="zh-CN" dirty="0"/>
            </a:br>
            <a:br>
              <a:rPr lang="zh-CN" altLang="en-US" dirty="0"/>
            </a:br>
            <a:endParaRPr lang="zh-CN" altLang="en-US" dirty="0"/>
          </a:p>
        </p:txBody>
      </p:sp>
    </p:spTree>
    <p:extLst>
      <p:ext uri="{BB962C8B-B14F-4D97-AF65-F5344CB8AC3E}">
        <p14:creationId xmlns:p14="http://schemas.microsoft.com/office/powerpoint/2010/main" val="959263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EC31A-DC67-4D56-8361-361AD37F7F4E}"/>
              </a:ext>
            </a:extLst>
          </p:cNvPr>
          <p:cNvSpPr>
            <a:spLocks noGrp="1"/>
          </p:cNvSpPr>
          <p:nvPr>
            <p:ph type="title"/>
          </p:nvPr>
        </p:nvSpPr>
        <p:spPr/>
        <p:txBody>
          <a:bodyPr/>
          <a:lstStyle/>
          <a:p>
            <a:r>
              <a:rPr lang="en-US" altLang="zh-CN" dirty="0"/>
              <a:t>What is the Self-Paced Learning?</a:t>
            </a:r>
            <a:endParaRPr lang="zh-CN" altLang="en-US" dirty="0"/>
          </a:p>
        </p:txBody>
      </p:sp>
      <p:sp>
        <p:nvSpPr>
          <p:cNvPr id="3" name="内容占位符 2">
            <a:extLst>
              <a:ext uri="{FF2B5EF4-FFF2-40B4-BE49-F238E27FC236}">
                <a16:creationId xmlns:a16="http://schemas.microsoft.com/office/drawing/2014/main" id="{41D2A93D-1A29-4207-8E9B-810C88063409}"/>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700664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Seventh Topic</a:t>
            </a:r>
            <a:r>
              <a:rPr lang="zh-CN" altLang="en-US" dirty="0"/>
              <a:t>：</a:t>
            </a:r>
            <a:br>
              <a:rPr lang="en-US" altLang="zh-CN" dirty="0"/>
            </a:br>
            <a:br>
              <a:rPr lang="en-US" altLang="zh-CN" dirty="0"/>
            </a:br>
            <a:r>
              <a:rPr lang="en-US" altLang="zh-CN" dirty="0"/>
              <a:t>Learning CNN——based Image Compression</a:t>
            </a:r>
            <a:br>
              <a:rPr lang="en-US" altLang="zh-CN" dirty="0"/>
            </a:br>
            <a:br>
              <a:rPr lang="en-US" altLang="zh-CN" dirty="0"/>
            </a:br>
            <a:r>
              <a:rPr lang="en-US" altLang="zh-CN" dirty="0"/>
              <a:t>                                       ——WM </a:t>
            </a:r>
            <a:r>
              <a:rPr lang="en-US" altLang="zh-CN" dirty="0" err="1"/>
              <a:t>Zuo</a:t>
            </a:r>
            <a:br>
              <a:rPr lang="en-US" altLang="zh-CN" dirty="0"/>
            </a:br>
            <a:br>
              <a:rPr lang="zh-CN" altLang="en-US" dirty="0"/>
            </a:br>
            <a:endParaRPr lang="zh-CN" altLang="en-US" dirty="0"/>
          </a:p>
        </p:txBody>
      </p:sp>
    </p:spTree>
    <p:extLst>
      <p:ext uri="{BB962C8B-B14F-4D97-AF65-F5344CB8AC3E}">
        <p14:creationId xmlns:p14="http://schemas.microsoft.com/office/powerpoint/2010/main" val="52182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60334-6457-4A08-8C64-7255E9EFF1C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F54C4FE-6F4F-4ACB-A3B7-5DE9142FCBC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646415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Eighth Topic</a:t>
            </a:r>
            <a:r>
              <a:rPr lang="zh-CN" altLang="en-US" dirty="0"/>
              <a:t>：</a:t>
            </a:r>
            <a:br>
              <a:rPr lang="en-US" altLang="zh-CN" dirty="0"/>
            </a:br>
            <a:br>
              <a:rPr lang="en-US" altLang="zh-CN" dirty="0"/>
            </a:br>
            <a:r>
              <a:rPr lang="en-US" altLang="zh-CN" dirty="0"/>
              <a:t>Learning Video Representation for Human </a:t>
            </a:r>
            <a:r>
              <a:rPr lang="en-US" altLang="zh-CN" dirty="0" err="1"/>
              <a:t>Internations</a:t>
            </a:r>
            <a:r>
              <a:rPr lang="en-US" altLang="zh-CN" dirty="0"/>
              <a:t> Understanding</a:t>
            </a:r>
            <a:br>
              <a:rPr lang="en-US" altLang="zh-CN" dirty="0"/>
            </a:br>
            <a:br>
              <a:rPr lang="en-US" altLang="zh-CN" dirty="0"/>
            </a:br>
            <a:r>
              <a:rPr lang="en-US" altLang="zh-CN" dirty="0"/>
              <a:t>                                       ——LC Zhu</a:t>
            </a:r>
            <a:br>
              <a:rPr lang="en-US" altLang="zh-CN" dirty="0"/>
            </a:br>
            <a:br>
              <a:rPr lang="zh-CN" altLang="en-US" dirty="0"/>
            </a:br>
            <a:endParaRPr lang="zh-CN" altLang="en-US" dirty="0"/>
          </a:p>
        </p:txBody>
      </p:sp>
    </p:spTree>
    <p:extLst>
      <p:ext uri="{BB962C8B-B14F-4D97-AF65-F5344CB8AC3E}">
        <p14:creationId xmlns:p14="http://schemas.microsoft.com/office/powerpoint/2010/main" val="2302707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2736C-E30C-4DD3-8868-E49A38CDC83A}"/>
              </a:ext>
            </a:extLst>
          </p:cNvPr>
          <p:cNvSpPr>
            <a:spLocks noGrp="1"/>
          </p:cNvSpPr>
          <p:nvPr>
            <p:ph type="title"/>
          </p:nvPr>
        </p:nvSpPr>
        <p:spPr>
          <a:xfrm>
            <a:off x="838200" y="763489"/>
            <a:ext cx="10515600" cy="4680708"/>
          </a:xfrm>
        </p:spPr>
        <p:txBody>
          <a:bodyPr>
            <a:normAutofit/>
          </a:bodyPr>
          <a:lstStyle/>
          <a:p>
            <a:r>
              <a:rPr lang="en-US" altLang="zh-CN" dirty="0"/>
              <a:t>An interesting point :</a:t>
            </a:r>
            <a:br>
              <a:rPr lang="en-US" altLang="zh-CN" dirty="0"/>
            </a:br>
            <a:r>
              <a:rPr lang="en-US" altLang="zh-CN" dirty="0"/>
              <a:t>    There are many ways to look at machine learning,</a:t>
            </a:r>
            <a:r>
              <a:rPr lang="zh-CN" altLang="en-US" dirty="0"/>
              <a:t> </a:t>
            </a:r>
            <a:r>
              <a:rPr lang="en-US" altLang="zh-CN" dirty="0"/>
              <a:t>such as mathematics, engineering , technology and so on. So everyone has their own opinion.</a:t>
            </a:r>
            <a:endParaRPr lang="zh-CN" altLang="en-US" dirty="0"/>
          </a:p>
        </p:txBody>
      </p:sp>
    </p:spTree>
    <p:extLst>
      <p:ext uri="{BB962C8B-B14F-4D97-AF65-F5344CB8AC3E}">
        <p14:creationId xmlns:p14="http://schemas.microsoft.com/office/powerpoint/2010/main" val="1569576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709FA-918A-46F0-9F96-7D955FA7B83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68636D2-D331-4002-81BE-865ECC59149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544248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D2D8A9-DFCC-4231-B44F-92F674367D8C}"/>
              </a:ext>
            </a:extLst>
          </p:cNvPr>
          <p:cNvPicPr>
            <a:picLocks noChangeAspect="1"/>
          </p:cNvPicPr>
          <p:nvPr/>
        </p:nvPicPr>
        <p:blipFill>
          <a:blip r:embed="rId2"/>
          <a:stretch>
            <a:fillRect/>
          </a:stretch>
        </p:blipFill>
        <p:spPr>
          <a:xfrm>
            <a:off x="952500" y="0"/>
            <a:ext cx="10287000" cy="6858000"/>
          </a:xfrm>
          <a:prstGeom prst="rect">
            <a:avLst/>
          </a:prstGeom>
        </p:spPr>
      </p:pic>
      <p:sp>
        <p:nvSpPr>
          <p:cNvPr id="2" name="标题 1">
            <a:extLst>
              <a:ext uri="{FF2B5EF4-FFF2-40B4-BE49-F238E27FC236}">
                <a16:creationId xmlns:a16="http://schemas.microsoft.com/office/drawing/2014/main" id="{D160DECC-2FCA-4813-93ED-8AE9C5AA709B}"/>
              </a:ext>
            </a:extLst>
          </p:cNvPr>
          <p:cNvSpPr>
            <a:spLocks noGrp="1"/>
          </p:cNvSpPr>
          <p:nvPr>
            <p:ph type="title"/>
          </p:nvPr>
        </p:nvSpPr>
        <p:spPr>
          <a:xfrm>
            <a:off x="1302434" y="1921999"/>
            <a:ext cx="2910840" cy="1371600"/>
          </a:xfrm>
        </p:spPr>
        <p:txBody>
          <a:bodyPr>
            <a:normAutofit/>
          </a:bodyPr>
          <a:lstStyle/>
          <a:p>
            <a:r>
              <a:rPr lang="en-US" altLang="zh-CN" sz="4800" dirty="0">
                <a:ln w="0"/>
                <a:effectLst>
                  <a:outerShdw blurRad="38100" dist="19050" dir="2700000" algn="tl" rotWithShape="0">
                    <a:schemeClr val="dk1">
                      <a:alpha val="40000"/>
                    </a:schemeClr>
                  </a:outerShdw>
                </a:effectLst>
              </a:rPr>
              <a:t>This is me.</a:t>
            </a:r>
            <a:endParaRPr lang="zh-CN" altLang="en-US" sz="4800" dirty="0">
              <a:ln w="0"/>
              <a:effectLst>
                <a:outerShdw blurRad="38100" dist="19050" dir="2700000" algn="tl" rotWithShape="0">
                  <a:schemeClr val="dk1">
                    <a:alpha val="40000"/>
                  </a:schemeClr>
                </a:outerShdw>
              </a:effectLst>
            </a:endParaRPr>
          </a:p>
        </p:txBody>
      </p:sp>
      <p:sp>
        <p:nvSpPr>
          <p:cNvPr id="5" name="箭头: 下 4">
            <a:extLst>
              <a:ext uri="{FF2B5EF4-FFF2-40B4-BE49-F238E27FC236}">
                <a16:creationId xmlns:a16="http://schemas.microsoft.com/office/drawing/2014/main" id="{2BA8AB31-803B-4886-8AA6-5951D1ACBCC5}"/>
              </a:ext>
            </a:extLst>
          </p:cNvPr>
          <p:cNvSpPr/>
          <p:nvPr/>
        </p:nvSpPr>
        <p:spPr>
          <a:xfrm rot="10512286">
            <a:off x="2441137" y="2884996"/>
            <a:ext cx="260377" cy="13588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2094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AC808-AD4F-49ED-9041-5A067F4FA7D7}"/>
              </a:ext>
            </a:extLst>
          </p:cNvPr>
          <p:cNvSpPr>
            <a:spLocks noGrp="1"/>
          </p:cNvSpPr>
          <p:nvPr>
            <p:ph type="title"/>
          </p:nvPr>
        </p:nvSpPr>
        <p:spPr>
          <a:xfrm>
            <a:off x="838200" y="2766218"/>
            <a:ext cx="10515600" cy="1325563"/>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US" altLang="zh-CN" sz="9600" dirty="0">
                <a:ln w="0"/>
                <a:effectLst>
                  <a:outerShdw blurRad="38100" dist="19050" dir="2700000" algn="tl" rotWithShape="0">
                    <a:schemeClr val="dk1">
                      <a:alpha val="40000"/>
                    </a:schemeClr>
                  </a:outerShdw>
                </a:effectLst>
              </a:rPr>
              <a:t>Thanks</a:t>
            </a:r>
            <a:endParaRPr lang="zh-CN" altLang="en-US" sz="9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23182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D7F32-DA04-428A-B78B-1F9B24BD0C06}"/>
              </a:ext>
            </a:extLst>
          </p:cNvPr>
          <p:cNvSpPr>
            <a:spLocks noGrp="1"/>
          </p:cNvSpPr>
          <p:nvPr>
            <p:ph type="title"/>
          </p:nvPr>
        </p:nvSpPr>
        <p:spPr>
          <a:xfrm>
            <a:off x="838200" y="1128737"/>
            <a:ext cx="10515600" cy="1111983"/>
          </a:xfrm>
        </p:spPr>
        <p:txBody>
          <a:bodyPr/>
          <a:lstStyle/>
          <a:p>
            <a:r>
              <a:rPr lang="en-US" altLang="zh-CN" dirty="0"/>
              <a:t>1 What is Machine Learning</a:t>
            </a:r>
            <a:r>
              <a:rPr lang="zh-CN" altLang="en-US" dirty="0"/>
              <a:t>？</a:t>
            </a:r>
          </a:p>
        </p:txBody>
      </p:sp>
      <p:sp>
        <p:nvSpPr>
          <p:cNvPr id="7" name="矩形 6">
            <a:extLst>
              <a:ext uri="{FF2B5EF4-FFF2-40B4-BE49-F238E27FC236}">
                <a16:creationId xmlns:a16="http://schemas.microsoft.com/office/drawing/2014/main" id="{E7C99045-E25D-40E3-A721-18E12CE10072}"/>
              </a:ext>
            </a:extLst>
          </p:cNvPr>
          <p:cNvSpPr/>
          <p:nvPr/>
        </p:nvSpPr>
        <p:spPr>
          <a:xfrm>
            <a:off x="417345" y="3096646"/>
            <a:ext cx="3845165" cy="1178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600" dirty="0"/>
              <a:t>Learn from experience</a:t>
            </a:r>
            <a:endParaRPr lang="zh-CN" altLang="en-US" sz="3600" dirty="0"/>
          </a:p>
        </p:txBody>
      </p:sp>
      <p:sp>
        <p:nvSpPr>
          <p:cNvPr id="11" name="矩形 10">
            <a:extLst>
              <a:ext uri="{FF2B5EF4-FFF2-40B4-BE49-F238E27FC236}">
                <a16:creationId xmlns:a16="http://schemas.microsoft.com/office/drawing/2014/main" id="{7B48CD84-6371-487D-857B-71DA21137303}"/>
              </a:ext>
            </a:extLst>
          </p:cNvPr>
          <p:cNvSpPr/>
          <p:nvPr/>
        </p:nvSpPr>
        <p:spPr>
          <a:xfrm>
            <a:off x="5317588" y="3096645"/>
            <a:ext cx="6621192" cy="11781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600" dirty="0"/>
              <a:t>Use experience to do something</a:t>
            </a:r>
          </a:p>
          <a:p>
            <a:pPr algn="ctr"/>
            <a:r>
              <a:rPr lang="en-US" altLang="zh-CN" sz="3600" dirty="0"/>
              <a:t>By model (Prediction)</a:t>
            </a:r>
            <a:endParaRPr lang="zh-CN" altLang="en-US" sz="3600" dirty="0"/>
          </a:p>
        </p:txBody>
      </p:sp>
      <p:cxnSp>
        <p:nvCxnSpPr>
          <p:cNvPr id="13" name="直接箭头连接符 12">
            <a:extLst>
              <a:ext uri="{FF2B5EF4-FFF2-40B4-BE49-F238E27FC236}">
                <a16:creationId xmlns:a16="http://schemas.microsoft.com/office/drawing/2014/main" id="{25D9E1ED-E6E4-4C12-ADAE-2A2BD829A3A8}"/>
              </a:ext>
            </a:extLst>
          </p:cNvPr>
          <p:cNvCxnSpPr>
            <a:cxnSpLocks/>
            <a:stCxn id="7" idx="3"/>
            <a:endCxn id="11" idx="1"/>
          </p:cNvCxnSpPr>
          <p:nvPr/>
        </p:nvCxnSpPr>
        <p:spPr>
          <a:xfrm flipV="1">
            <a:off x="4262510" y="3685730"/>
            <a:ext cx="105507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2DC6D81-69E5-43E8-A4E4-52B3C6C19781}"/>
              </a:ext>
            </a:extLst>
          </p:cNvPr>
          <p:cNvSpPr txBox="1"/>
          <p:nvPr/>
        </p:nvSpPr>
        <p:spPr>
          <a:xfrm>
            <a:off x="838200" y="4863898"/>
            <a:ext cx="10739511" cy="1077218"/>
          </a:xfrm>
          <a:prstGeom prst="rect">
            <a:avLst/>
          </a:prstGeom>
          <a:noFill/>
        </p:spPr>
        <p:txBody>
          <a:bodyPr wrap="square" rtlCol="0">
            <a:spAutoFit/>
          </a:bodyPr>
          <a:lstStyle/>
          <a:p>
            <a:r>
              <a:rPr lang="en-US" altLang="zh-CN" sz="3200" dirty="0"/>
              <a:t>According to the task and model, There are many ways to classify machine learning.</a:t>
            </a:r>
            <a:endParaRPr lang="zh-CN" altLang="en-US" sz="3200" dirty="0"/>
          </a:p>
        </p:txBody>
      </p:sp>
    </p:spTree>
    <p:extLst>
      <p:ext uri="{BB962C8B-B14F-4D97-AF65-F5344CB8AC3E}">
        <p14:creationId xmlns:p14="http://schemas.microsoft.com/office/powerpoint/2010/main" val="199395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2D9E0-F2E9-46A1-BFDD-6A715DC6CC6B}"/>
              </a:ext>
            </a:extLst>
          </p:cNvPr>
          <p:cNvSpPr>
            <a:spLocks noGrp="1"/>
          </p:cNvSpPr>
          <p:nvPr>
            <p:ph type="title"/>
          </p:nvPr>
        </p:nvSpPr>
        <p:spPr>
          <a:xfrm>
            <a:off x="838199" y="365125"/>
            <a:ext cx="11002505" cy="1325563"/>
          </a:xfrm>
        </p:spPr>
        <p:txBody>
          <a:bodyPr/>
          <a:lstStyle/>
          <a:p>
            <a:r>
              <a:rPr lang="en-US" altLang="zh-CN" dirty="0"/>
              <a:t>2 Some explanation about Machine Learning</a:t>
            </a:r>
            <a:endParaRPr lang="zh-CN" altLang="en-US" dirty="0"/>
          </a:p>
        </p:txBody>
      </p:sp>
      <p:sp>
        <p:nvSpPr>
          <p:cNvPr id="3" name="内容占位符 2">
            <a:extLst>
              <a:ext uri="{FF2B5EF4-FFF2-40B4-BE49-F238E27FC236}">
                <a16:creationId xmlns:a16="http://schemas.microsoft.com/office/drawing/2014/main" id="{1E7D9A7C-1A8F-4A7C-AFAF-EC75317D79C4}"/>
              </a:ext>
            </a:extLst>
          </p:cNvPr>
          <p:cNvSpPr>
            <a:spLocks noGrp="1"/>
          </p:cNvSpPr>
          <p:nvPr>
            <p:ph idx="1"/>
          </p:nvPr>
        </p:nvSpPr>
        <p:spPr/>
        <p:txBody>
          <a:bodyPr>
            <a:normAutofit fontScale="77500" lnSpcReduction="20000"/>
          </a:bodyPr>
          <a:lstStyle/>
          <a:p>
            <a:r>
              <a:rPr lang="en-US" altLang="zh-CN" dirty="0"/>
              <a:t>(1) Finding common ground in your data(Finding “experience” ) is important in Machine Learning, and the model can be casually  selected.</a:t>
            </a:r>
          </a:p>
          <a:p>
            <a:endParaRPr lang="en-US" altLang="zh-CN" dirty="0"/>
          </a:p>
          <a:p>
            <a:r>
              <a:rPr lang="en-US" altLang="zh-CN" dirty="0"/>
              <a:t>(2) Learning tasks are an extension of small sample data to large sample data.</a:t>
            </a:r>
          </a:p>
          <a:p>
            <a:endParaRPr lang="en-US" altLang="zh-CN" dirty="0"/>
          </a:p>
          <a:p>
            <a:r>
              <a:rPr lang="en-US" altLang="zh-CN" dirty="0"/>
              <a:t>(3) Algorithms are often designed for targeting at some specific problems, so each algorithm must have clear prerequisites. (In Machine Learning, especially in classification task, it’s crucial importance)</a:t>
            </a:r>
          </a:p>
          <a:p>
            <a:endParaRPr lang="en-US" altLang="zh-CN" dirty="0"/>
          </a:p>
          <a:p>
            <a:r>
              <a:rPr lang="en-US" altLang="zh-CN" dirty="0"/>
              <a:t>(4) Assumptions or Bias.</a:t>
            </a:r>
          </a:p>
          <a:p>
            <a:pPr marL="0" indent="0">
              <a:buNone/>
            </a:pPr>
            <a:r>
              <a:rPr lang="en-US" altLang="zh-CN" sz="8800" dirty="0"/>
              <a:t>……</a:t>
            </a:r>
            <a:endParaRPr lang="zh-CN" altLang="en-US" sz="8800" dirty="0"/>
          </a:p>
        </p:txBody>
      </p:sp>
    </p:spTree>
    <p:extLst>
      <p:ext uri="{BB962C8B-B14F-4D97-AF65-F5344CB8AC3E}">
        <p14:creationId xmlns:p14="http://schemas.microsoft.com/office/powerpoint/2010/main" val="596752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2736C-E30C-4DD3-8868-E49A38CDC83A}"/>
              </a:ext>
            </a:extLst>
          </p:cNvPr>
          <p:cNvSpPr>
            <a:spLocks noGrp="1"/>
          </p:cNvSpPr>
          <p:nvPr>
            <p:ph type="title"/>
          </p:nvPr>
        </p:nvSpPr>
        <p:spPr/>
        <p:txBody>
          <a:bodyPr/>
          <a:lstStyle/>
          <a:p>
            <a:r>
              <a:rPr lang="en-US" altLang="zh-CN" dirty="0"/>
              <a:t>3 Deep Learning Limitations</a:t>
            </a:r>
            <a:endParaRPr lang="zh-CN" altLang="en-US" dirty="0"/>
          </a:p>
        </p:txBody>
      </p:sp>
      <p:sp>
        <p:nvSpPr>
          <p:cNvPr id="3" name="内容占位符 2">
            <a:extLst>
              <a:ext uri="{FF2B5EF4-FFF2-40B4-BE49-F238E27FC236}">
                <a16:creationId xmlns:a16="http://schemas.microsoft.com/office/drawing/2014/main" id="{1D9240B2-B133-475E-97EE-3FBD6E7E6A9D}"/>
              </a:ext>
            </a:extLst>
          </p:cNvPr>
          <p:cNvSpPr>
            <a:spLocks noGrp="1"/>
          </p:cNvSpPr>
          <p:nvPr>
            <p:ph idx="1"/>
          </p:nvPr>
        </p:nvSpPr>
        <p:spPr/>
        <p:txBody>
          <a:bodyPr>
            <a:normAutofit fontScale="92500" lnSpcReduction="10000"/>
          </a:bodyPr>
          <a:lstStyle/>
          <a:p>
            <a:r>
              <a:rPr lang="en-US" altLang="zh-CN" dirty="0"/>
              <a:t>(1) Why does Deep Learning work powerfully?</a:t>
            </a:r>
          </a:p>
          <a:p>
            <a:r>
              <a:rPr lang="en-US" altLang="zh-CN" dirty="0"/>
              <a:t>(2) How to choose an excellent </a:t>
            </a:r>
            <a:r>
              <a:rPr lang="en-US" altLang="zh-CN" dirty="0" err="1"/>
              <a:t>superparameter</a:t>
            </a:r>
            <a:r>
              <a:rPr lang="en-US" altLang="zh-CN" dirty="0"/>
              <a:t>?</a:t>
            </a:r>
          </a:p>
          <a:p>
            <a:r>
              <a:rPr lang="en-US" altLang="zh-CN" dirty="0"/>
              <a:t>(3) How to explain “Deep"?</a:t>
            </a:r>
          </a:p>
          <a:p>
            <a:r>
              <a:rPr lang="en-US" altLang="zh-CN" dirty="0"/>
              <a:t>(4) Can deep learning learn all distributions?</a:t>
            </a:r>
          </a:p>
          <a:p>
            <a:r>
              <a:rPr lang="en-US" altLang="zh-CN" dirty="0"/>
              <a:t>(5) Where is the limit of the complexity matching relationship between data volume and model?</a:t>
            </a:r>
          </a:p>
          <a:p>
            <a:r>
              <a:rPr lang="en-US" altLang="zh-CN" dirty="0"/>
              <a:t>(6) Three - layer neural network can approximate any continuous function. Why should we use “deep</a:t>
            </a:r>
            <a:r>
              <a:rPr lang="zh-CN" altLang="en-US" dirty="0"/>
              <a:t>”</a:t>
            </a:r>
            <a:r>
              <a:rPr lang="en-US" altLang="zh-CN" dirty="0"/>
              <a:t> neural networks?</a:t>
            </a:r>
          </a:p>
          <a:p>
            <a:pPr marL="0" indent="0">
              <a:buNone/>
            </a:pPr>
            <a:r>
              <a:rPr lang="en-US" altLang="zh-CN" sz="6600" dirty="0"/>
              <a:t>……</a:t>
            </a:r>
            <a:endParaRPr lang="zh-CN" altLang="en-US" sz="6600" dirty="0"/>
          </a:p>
        </p:txBody>
      </p:sp>
    </p:spTree>
    <p:extLst>
      <p:ext uri="{BB962C8B-B14F-4D97-AF65-F5344CB8AC3E}">
        <p14:creationId xmlns:p14="http://schemas.microsoft.com/office/powerpoint/2010/main" val="354944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2736C-E30C-4DD3-8868-E49A38CDC83A}"/>
              </a:ext>
            </a:extLst>
          </p:cNvPr>
          <p:cNvSpPr>
            <a:spLocks noGrp="1"/>
          </p:cNvSpPr>
          <p:nvPr>
            <p:ph type="title"/>
          </p:nvPr>
        </p:nvSpPr>
        <p:spPr>
          <a:xfrm>
            <a:off x="838200" y="557939"/>
            <a:ext cx="10515600" cy="5176434"/>
          </a:xfrm>
        </p:spPr>
        <p:txBody>
          <a:bodyPr/>
          <a:lstStyle/>
          <a:p>
            <a:r>
              <a:rPr lang="en-US" altLang="zh-CN" dirty="0"/>
              <a:t>In deep learning, there are many questions that we cannot explain. How to explain these problems and we should explain from which Angle. That's what we need to study.</a:t>
            </a:r>
            <a:endParaRPr lang="zh-CN" altLang="en-US" dirty="0"/>
          </a:p>
        </p:txBody>
      </p:sp>
    </p:spTree>
    <p:extLst>
      <p:ext uri="{BB962C8B-B14F-4D97-AF65-F5344CB8AC3E}">
        <p14:creationId xmlns:p14="http://schemas.microsoft.com/office/powerpoint/2010/main" val="268836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EE36C-7EA4-43BF-8FBB-871533AB776C}"/>
              </a:ext>
            </a:extLst>
          </p:cNvPr>
          <p:cNvSpPr>
            <a:spLocks noGrp="1"/>
          </p:cNvSpPr>
          <p:nvPr>
            <p:ph type="title"/>
          </p:nvPr>
        </p:nvSpPr>
        <p:spPr>
          <a:xfrm>
            <a:off x="725658" y="1054442"/>
            <a:ext cx="10515600" cy="4488229"/>
          </a:xfrm>
        </p:spPr>
        <p:txBody>
          <a:bodyPr>
            <a:normAutofit fontScale="90000"/>
          </a:bodyPr>
          <a:lstStyle/>
          <a:p>
            <a:pPr algn="ctr"/>
            <a:br>
              <a:rPr lang="en-US" altLang="zh-CN" dirty="0"/>
            </a:br>
            <a:r>
              <a:rPr lang="en-US" altLang="zh-CN" dirty="0"/>
              <a:t>The Second Topic</a:t>
            </a:r>
            <a:r>
              <a:rPr lang="zh-CN" altLang="en-US" dirty="0"/>
              <a:t>：</a:t>
            </a:r>
            <a:br>
              <a:rPr lang="en-US" altLang="zh-CN" dirty="0"/>
            </a:br>
            <a:br>
              <a:rPr lang="en-US" altLang="zh-CN" dirty="0"/>
            </a:br>
            <a:r>
              <a:rPr lang="en-US" altLang="zh-CN" dirty="0"/>
              <a:t>Approximation Theory in Deep Learning</a:t>
            </a:r>
            <a:br>
              <a:rPr lang="en-US" altLang="zh-CN" dirty="0"/>
            </a:br>
            <a:br>
              <a:rPr lang="en-US" altLang="zh-CN" dirty="0"/>
            </a:br>
            <a:r>
              <a:rPr lang="en-US" altLang="zh-CN" dirty="0"/>
              <a:t>                                       ——FL Cao</a:t>
            </a:r>
            <a:br>
              <a:rPr lang="en-US" altLang="zh-CN" dirty="0"/>
            </a:br>
            <a:br>
              <a:rPr lang="zh-CN" altLang="en-US" dirty="0"/>
            </a:br>
            <a:endParaRPr lang="zh-CN" altLang="en-US" dirty="0"/>
          </a:p>
        </p:txBody>
      </p:sp>
    </p:spTree>
    <p:extLst>
      <p:ext uri="{BB962C8B-B14F-4D97-AF65-F5344CB8AC3E}">
        <p14:creationId xmlns:p14="http://schemas.microsoft.com/office/powerpoint/2010/main" val="35005177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4033</TotalTime>
  <Words>1001</Words>
  <Application>Microsoft Office PowerPoint</Application>
  <PresentationFormat>宽屏</PresentationFormat>
  <Paragraphs>105</Paragraphs>
  <Slides>42</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42</vt:i4>
      </vt:variant>
    </vt:vector>
  </HeadingPairs>
  <TitlesOfParts>
    <vt:vector size="48" baseType="lpstr">
      <vt:lpstr>AdvOT863180fb</vt:lpstr>
      <vt:lpstr>等线</vt:lpstr>
      <vt:lpstr>等线 Light</vt:lpstr>
      <vt:lpstr>Arial</vt:lpstr>
      <vt:lpstr>Cambria Math</vt:lpstr>
      <vt:lpstr>Office 主题​​</vt:lpstr>
      <vt:lpstr>A simply summary of  “The Workshop on Deep Learning and Computer Vision”</vt:lpstr>
      <vt:lpstr> The First Topic：  Some Critical Issues of Deep Learning                                         ——XZ Wang  </vt:lpstr>
      <vt:lpstr>    When we study Machine Learning, we have many bewildering questions. In fact, there are still a mass of aspects that are difficult to explain in Machine Learning, especially in mathematics.    Professor Wang talked much about it.</vt:lpstr>
      <vt:lpstr>An interesting point :     There are many ways to look at machine learning, such as mathematics, engineering , technology and so on. So everyone has their own opinion.</vt:lpstr>
      <vt:lpstr>1 What is Machine Learning？</vt:lpstr>
      <vt:lpstr>2 Some explanation about Machine Learning</vt:lpstr>
      <vt:lpstr>3 Deep Learning Limitations</vt:lpstr>
      <vt:lpstr>In deep learning, there are many questions that we cannot explain. How to explain these problems and we should explain from which Angle. That's what we need to study.</vt:lpstr>
      <vt:lpstr> The Second Topic：  Approximation Theory in Deep Learning                                         ——FL Cao  </vt:lpstr>
      <vt:lpstr>     Deep learning model is essentially a mathematical model. Taking the derivation of BP Neural Network as an example, professor Cao introduces some problems in mathematical approximation of neural network. Some essential characteristics of neural network are also introduced.</vt:lpstr>
      <vt:lpstr>1* The Forward Artificial Neural Network</vt:lpstr>
      <vt:lpstr>Mathematical expression of single-layer perceptron：                      N^((1) ) (x)=∑_(i=1)^(n_1)▒〖β_i^((1) ) G^((1) ) (w_i^((1) ) x+b_i^((1)))〗 n is the number of inputs; G() is the activation function; w is the weight and b is the offset; β is A coefficient which is usually set to 1.    Extend to multiple hidden layers:                        N^((L) ) (x)= N^((L) ) (N^((L-1) ) (x))  This is a simple forward propagation process of BP neural network.   </vt:lpstr>
      <vt:lpstr>Basic problems of deep neural network learning</vt:lpstr>
      <vt:lpstr>2* Approximation of Deep Neural Networks</vt:lpstr>
      <vt:lpstr>Dense problem</vt:lpstr>
      <vt:lpstr>Complexity problem</vt:lpstr>
      <vt:lpstr> The Third Topic：  Weakly Supervised Method  for Computer Vision Application                                         ——Yi Yang  </vt:lpstr>
      <vt:lpstr>What is weak Supervised Learning?</vt:lpstr>
      <vt:lpstr>PowerPoint 演示文稿</vt:lpstr>
      <vt:lpstr> The Fourth Topic：  Structural Deep Learning  for Visual Identity and location                                         ——WL Ouyang  </vt:lpstr>
      <vt:lpstr>PowerPoint 演示文稿</vt:lpstr>
      <vt:lpstr>PowerPoint 演示文稿</vt:lpstr>
      <vt:lpstr>PowerPoint 演示文稿</vt:lpstr>
      <vt:lpstr> The Fifth Topic：  Behavior Analysis in Infrared Video and Application in Wisdom Campus                                         ——CQ Gao  </vt:lpstr>
      <vt:lpstr>Professor gao mainly talked about how to use infrared video for motion recognition. He also analyzes the target detection and recognition of students' behavior in the classroom.</vt:lpstr>
      <vt:lpstr>（一）Infrared Video Behavior Analysis </vt:lpstr>
      <vt:lpstr>（二）Visual Analysis in Intelligent Campus </vt:lpstr>
      <vt:lpstr>PowerPoint 演示文稿</vt:lpstr>
      <vt:lpstr> How many stages should be used for the cascade detector.  </vt:lpstr>
      <vt:lpstr>CNN architecture</vt:lpstr>
      <vt:lpstr> Which layer should be used to extract feature  </vt:lpstr>
      <vt:lpstr> Results on our real surveillance dataset  </vt:lpstr>
      <vt:lpstr>PowerPoint 演示文稿</vt:lpstr>
      <vt:lpstr> What are the main difficulties? How to Solve the Problem ? </vt:lpstr>
      <vt:lpstr> The Sixth Topic：  From Self-Paced Learning to Meta learning                                         ——DY Meng  </vt:lpstr>
      <vt:lpstr>What is the Self-Paced Learning?</vt:lpstr>
      <vt:lpstr> The Seventh Topic：  Learning CNN——based Image Compression                                         ——WM Zuo  </vt:lpstr>
      <vt:lpstr>PowerPoint 演示文稿</vt:lpstr>
      <vt:lpstr> The Eighth Topic：  Learning Video Representation for Human Internations Understanding                                         ——LC Zhu  </vt:lpstr>
      <vt:lpstr>PowerPoint 演示文稿</vt:lpstr>
      <vt:lpstr>This is me.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晏 承言</dc:creator>
  <cp:lastModifiedBy>晏 承言</cp:lastModifiedBy>
  <cp:revision>47</cp:revision>
  <dcterms:created xsi:type="dcterms:W3CDTF">2019-07-21T08:56:39Z</dcterms:created>
  <dcterms:modified xsi:type="dcterms:W3CDTF">2019-07-25T02:26:43Z</dcterms:modified>
</cp:coreProperties>
</file>